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5.xml" ContentType="application/vnd.openxmlformats-officedocument.theme+xml"/>
  <Override PartName="/ppt/slideLayouts/slideLayout31.xml" ContentType="application/vnd.openxmlformats-officedocument.presentationml.slideLayout+xml"/>
  <Override PartName="/ppt/theme/theme6.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4"/>
    <p:sldMasterId id="2147483715" r:id="rId5"/>
    <p:sldMasterId id="2147483748" r:id="rId6"/>
    <p:sldMasterId id="2147483695" r:id="rId7"/>
    <p:sldMasterId id="2147483674" r:id="rId8"/>
    <p:sldMasterId id="2147483714" r:id="rId9"/>
    <p:sldMasterId id="2147483683" r:id="rId10"/>
  </p:sldMasterIdLst>
  <p:sldIdLst>
    <p:sldId id="256" r:id="rId11"/>
    <p:sldId id="265" r:id="rId12"/>
    <p:sldId id="267" r:id="rId13"/>
    <p:sldId id="258" r:id="rId14"/>
    <p:sldId id="264" r:id="rId15"/>
    <p:sldId id="262" r:id="rId16"/>
    <p:sldId id="268" r:id="rId17"/>
    <p:sldId id="26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8FB"/>
    <a:srgbClr val="F0EC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5" Type="http://schemas.openxmlformats.org/officeDocument/2006/relationships/slideMaster" Target="slideMasters/slideMaster2.xml"/><Relationship Id="rId15" Type="http://schemas.openxmlformats.org/officeDocument/2006/relationships/slide" Target="slides/slide5.xml"/><Relationship Id="rId10" Type="http://schemas.openxmlformats.org/officeDocument/2006/relationships/slideMaster" Target="slideMasters/slideMaster7.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1"/>
            <a:ext cx="12194444" cy="6858001"/>
          </a:xfrm>
          <a:prstGeom prst="rect">
            <a:avLst/>
          </a:prstGeom>
        </p:spPr>
      </p:pic>
      <p:sp>
        <p:nvSpPr>
          <p:cNvPr id="8" name="TextBox 7"/>
          <p:cNvSpPr txBox="1"/>
          <p:nvPr userDrawn="1"/>
        </p:nvSpPr>
        <p:spPr>
          <a:xfrm>
            <a:off x="442469" y="262276"/>
            <a:ext cx="9870587" cy="923330"/>
          </a:xfrm>
          <a:prstGeom prst="rect">
            <a:avLst/>
          </a:prstGeom>
          <a:noFill/>
        </p:spPr>
        <p:txBody>
          <a:bodyPr wrap="none" rtlCol="0">
            <a:spAutoFit/>
          </a:bodyPr>
          <a:lstStyle/>
          <a:p>
            <a:r>
              <a:rPr lang="en-GB" sz="5400" b="1" dirty="0">
                <a:ln w="3175">
                  <a:solidFill>
                    <a:srgbClr val="7030A0"/>
                  </a:solidFill>
                </a:ln>
                <a:solidFill>
                  <a:schemeClr val="bg1"/>
                </a:solidFill>
                <a:latin typeface="Bodoni MT" panose="02070603080606020203" pitchFamily="18" charset="0"/>
              </a:rPr>
              <a:t>The Rhythm of Life Lent Journey</a:t>
            </a:r>
          </a:p>
        </p:txBody>
      </p:sp>
    </p:spTree>
    <p:extLst>
      <p:ext uri="{BB962C8B-B14F-4D97-AF65-F5344CB8AC3E}">
        <p14:creationId xmlns:p14="http://schemas.microsoft.com/office/powerpoint/2010/main" val="1494362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48" y="0"/>
            <a:ext cx="12190052" cy="6858000"/>
          </a:xfrm>
          <a:prstGeom prst="rect">
            <a:avLst/>
          </a:prstGeom>
        </p:spPr>
      </p:pic>
      <p:sp>
        <p:nvSpPr>
          <p:cNvPr id="3" name="Text Placeholder 2"/>
          <p:cNvSpPr>
            <a:spLocks noGrp="1"/>
          </p:cNvSpPr>
          <p:nvPr>
            <p:ph type="body" idx="1" hasCustomPrompt="1"/>
          </p:nvPr>
        </p:nvSpPr>
        <p:spPr>
          <a:xfrm>
            <a:off x="381899" y="1408797"/>
            <a:ext cx="11522718" cy="679268"/>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One</a:t>
            </a:r>
          </a:p>
        </p:txBody>
      </p:sp>
      <p:pic>
        <p:nvPicPr>
          <p:cNvPr id="8" name="Picture 7"/>
          <p:cNvPicPr>
            <a:picLocks/>
          </p:cNvPicPr>
          <p:nvPr userDrawn="1"/>
        </p:nvPicPr>
        <p:blipFill>
          <a:blip r:embed="rId3"/>
          <a:stretch>
            <a:fillRect/>
          </a:stretch>
        </p:blipFill>
        <p:spPr>
          <a:xfrm>
            <a:off x="10968309" y="168753"/>
            <a:ext cx="1080000" cy="1080000"/>
          </a:xfrm>
          <a:prstGeom prst="rect">
            <a:avLst/>
          </a:prstGeom>
          <a:ln w="12700">
            <a:solidFill>
              <a:srgbClr val="000000"/>
            </a:solidFill>
          </a:ln>
        </p:spPr>
      </p:pic>
      <p:sp>
        <p:nvSpPr>
          <p:cNvPr id="2" name="Rectangle 1"/>
          <p:cNvSpPr/>
          <p:nvPr userDrawn="1"/>
        </p:nvSpPr>
        <p:spPr>
          <a:xfrm>
            <a:off x="381899" y="451613"/>
            <a:ext cx="3733714" cy="584775"/>
          </a:xfrm>
          <a:prstGeom prst="rect">
            <a:avLst/>
          </a:prstGeom>
        </p:spPr>
        <p:txBody>
          <a:bodyPr wrap="none">
            <a:spAutoFit/>
          </a:bodyPr>
          <a:lstStyle/>
          <a:p>
            <a:r>
              <a:rPr lang="en-GB" sz="3200" dirty="0">
                <a:solidFill>
                  <a:srgbClr val="FFFF00"/>
                </a:solidFill>
                <a:latin typeface="Calibri" panose="020F0502020204030204" pitchFamily="34" charset="0"/>
                <a:cs typeface="Calibri" panose="020F0502020204030204" pitchFamily="34" charset="0"/>
              </a:rPr>
              <a:t>A thought for today…</a:t>
            </a:r>
          </a:p>
        </p:txBody>
      </p:sp>
    </p:spTree>
    <p:extLst>
      <p:ext uri="{BB962C8B-B14F-4D97-AF65-F5344CB8AC3E}">
        <p14:creationId xmlns:p14="http://schemas.microsoft.com/office/powerpoint/2010/main" val="1854905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0052" cy="6858000"/>
          </a:xfrm>
          <a:prstGeom prst="rect">
            <a:avLst/>
          </a:prstGeom>
        </p:spPr>
      </p:pic>
      <p:sp>
        <p:nvSpPr>
          <p:cNvPr id="3" name="Text Placeholder 2"/>
          <p:cNvSpPr>
            <a:spLocks noGrp="1"/>
          </p:cNvSpPr>
          <p:nvPr>
            <p:ph type="body" idx="1" hasCustomPrompt="1"/>
          </p:nvPr>
        </p:nvSpPr>
        <p:spPr>
          <a:xfrm>
            <a:off x="381900" y="1390148"/>
            <a:ext cx="11418214" cy="679268"/>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One</a:t>
            </a:r>
          </a:p>
        </p:txBody>
      </p:sp>
      <p:pic>
        <p:nvPicPr>
          <p:cNvPr id="6" name="Picture 5"/>
          <p:cNvPicPr>
            <a:picLocks/>
          </p:cNvPicPr>
          <p:nvPr userDrawn="1"/>
        </p:nvPicPr>
        <p:blipFill>
          <a:blip r:embed="rId3"/>
          <a:stretch>
            <a:fillRect/>
          </a:stretch>
        </p:blipFill>
        <p:spPr>
          <a:xfrm>
            <a:off x="10946095" y="155074"/>
            <a:ext cx="1080000" cy="1080000"/>
          </a:xfrm>
          <a:prstGeom prst="rect">
            <a:avLst/>
          </a:prstGeom>
          <a:ln>
            <a:solidFill>
              <a:srgbClr val="000000"/>
            </a:solidFill>
          </a:ln>
        </p:spPr>
      </p:pic>
      <p:sp>
        <p:nvSpPr>
          <p:cNvPr id="7" name="Rectangle 6"/>
          <p:cNvSpPr/>
          <p:nvPr userDrawn="1"/>
        </p:nvSpPr>
        <p:spPr>
          <a:xfrm>
            <a:off x="381899" y="451613"/>
            <a:ext cx="3733714" cy="584775"/>
          </a:xfrm>
          <a:prstGeom prst="rect">
            <a:avLst/>
          </a:prstGeom>
        </p:spPr>
        <p:txBody>
          <a:bodyPr wrap="none">
            <a:spAutoFit/>
          </a:bodyPr>
          <a:lstStyle/>
          <a:p>
            <a:r>
              <a:rPr lang="en-GB" sz="3200" dirty="0">
                <a:solidFill>
                  <a:schemeClr val="tx1"/>
                </a:solidFill>
                <a:latin typeface="Calibri" panose="020F0502020204030204" pitchFamily="34" charset="0"/>
                <a:cs typeface="Calibri" panose="020F0502020204030204" pitchFamily="34" charset="0"/>
              </a:rPr>
              <a:t>A thought for today…</a:t>
            </a:r>
          </a:p>
        </p:txBody>
      </p:sp>
    </p:spTree>
    <p:extLst>
      <p:ext uri="{BB962C8B-B14F-4D97-AF65-F5344CB8AC3E}">
        <p14:creationId xmlns:p14="http://schemas.microsoft.com/office/powerpoint/2010/main" val="2484014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sp>
        <p:nvSpPr>
          <p:cNvPr id="3" name="Text Placeholder 2"/>
          <p:cNvSpPr>
            <a:spLocks noGrp="1"/>
          </p:cNvSpPr>
          <p:nvPr>
            <p:ph type="body" idx="1" hasCustomPrompt="1"/>
          </p:nvPr>
        </p:nvSpPr>
        <p:spPr>
          <a:xfrm>
            <a:off x="359598" y="1395303"/>
            <a:ext cx="11650542" cy="679268"/>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One</a:t>
            </a:r>
          </a:p>
        </p:txBody>
      </p:sp>
      <p:pic>
        <p:nvPicPr>
          <p:cNvPr id="8" name="Picture 7"/>
          <p:cNvPicPr>
            <a:picLocks/>
          </p:cNvPicPr>
          <p:nvPr userDrawn="1"/>
        </p:nvPicPr>
        <p:blipFill>
          <a:blip r:embed="rId3"/>
          <a:stretch>
            <a:fillRect/>
          </a:stretch>
        </p:blipFill>
        <p:spPr>
          <a:xfrm>
            <a:off x="10930140" y="162005"/>
            <a:ext cx="1080000" cy="1080000"/>
          </a:xfrm>
          <a:prstGeom prst="rect">
            <a:avLst/>
          </a:prstGeom>
          <a:ln>
            <a:solidFill>
              <a:srgbClr val="000000"/>
            </a:solidFill>
          </a:ln>
        </p:spPr>
      </p:pic>
      <p:sp>
        <p:nvSpPr>
          <p:cNvPr id="5" name="Rectangle 4"/>
          <p:cNvSpPr/>
          <p:nvPr userDrawn="1"/>
        </p:nvSpPr>
        <p:spPr>
          <a:xfrm>
            <a:off x="381899" y="451613"/>
            <a:ext cx="3733714" cy="584775"/>
          </a:xfrm>
          <a:prstGeom prst="rect">
            <a:avLst/>
          </a:prstGeom>
        </p:spPr>
        <p:txBody>
          <a:bodyPr wrap="none">
            <a:spAutoFit/>
          </a:bodyPr>
          <a:lstStyle/>
          <a:p>
            <a:r>
              <a:rPr lang="en-GB" sz="3200" dirty="0">
                <a:solidFill>
                  <a:srgbClr val="FFFF00"/>
                </a:solidFill>
                <a:latin typeface="Calibri" panose="020F0502020204030204" pitchFamily="34" charset="0"/>
                <a:cs typeface="Calibri" panose="020F0502020204030204" pitchFamily="34" charset="0"/>
              </a:rPr>
              <a:t>A thought for today…</a:t>
            </a:r>
          </a:p>
        </p:txBody>
      </p:sp>
    </p:spTree>
    <p:extLst>
      <p:ext uri="{BB962C8B-B14F-4D97-AF65-F5344CB8AC3E}">
        <p14:creationId xmlns:p14="http://schemas.microsoft.com/office/powerpoint/2010/main" val="3283681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sp>
        <p:nvSpPr>
          <p:cNvPr id="3" name="Text Placeholder 2"/>
          <p:cNvSpPr>
            <a:spLocks noGrp="1"/>
          </p:cNvSpPr>
          <p:nvPr>
            <p:ph type="body" idx="1" hasCustomPrompt="1"/>
          </p:nvPr>
        </p:nvSpPr>
        <p:spPr>
          <a:xfrm>
            <a:off x="381899" y="1393373"/>
            <a:ext cx="11331130" cy="679268"/>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One</a:t>
            </a:r>
          </a:p>
        </p:txBody>
      </p:sp>
      <p:pic>
        <p:nvPicPr>
          <p:cNvPr id="6" name="Picture 5"/>
          <p:cNvPicPr>
            <a:picLocks/>
          </p:cNvPicPr>
          <p:nvPr userDrawn="1"/>
        </p:nvPicPr>
        <p:blipFill>
          <a:blip r:embed="rId3"/>
          <a:stretch>
            <a:fillRect/>
          </a:stretch>
        </p:blipFill>
        <p:spPr>
          <a:xfrm>
            <a:off x="10907892" y="198258"/>
            <a:ext cx="1080000" cy="1080000"/>
          </a:xfrm>
          <a:prstGeom prst="rect">
            <a:avLst/>
          </a:prstGeom>
          <a:ln>
            <a:solidFill>
              <a:srgbClr val="000000"/>
            </a:solidFill>
          </a:ln>
        </p:spPr>
      </p:pic>
      <p:sp>
        <p:nvSpPr>
          <p:cNvPr id="7" name="Rectangle 6"/>
          <p:cNvSpPr/>
          <p:nvPr userDrawn="1"/>
        </p:nvSpPr>
        <p:spPr>
          <a:xfrm>
            <a:off x="381899" y="451613"/>
            <a:ext cx="3733714" cy="584775"/>
          </a:xfrm>
          <a:prstGeom prst="rect">
            <a:avLst/>
          </a:prstGeom>
        </p:spPr>
        <p:txBody>
          <a:bodyPr wrap="none">
            <a:spAutoFit/>
          </a:bodyPr>
          <a:lstStyle/>
          <a:p>
            <a:r>
              <a:rPr lang="en-GB" sz="3200" dirty="0">
                <a:solidFill>
                  <a:srgbClr val="FFFF00"/>
                </a:solidFill>
                <a:latin typeface="Calibri" panose="020F0502020204030204" pitchFamily="34" charset="0"/>
                <a:cs typeface="Calibri" panose="020F0502020204030204" pitchFamily="34" charset="0"/>
              </a:rPr>
              <a:t>A thought for today…</a:t>
            </a:r>
          </a:p>
        </p:txBody>
      </p:sp>
    </p:spTree>
    <p:extLst>
      <p:ext uri="{BB962C8B-B14F-4D97-AF65-F5344CB8AC3E}">
        <p14:creationId xmlns:p14="http://schemas.microsoft.com/office/powerpoint/2010/main" val="209572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sp>
        <p:nvSpPr>
          <p:cNvPr id="3" name="Text Placeholder 2"/>
          <p:cNvSpPr>
            <a:spLocks noGrp="1"/>
          </p:cNvSpPr>
          <p:nvPr>
            <p:ph type="body" idx="1" hasCustomPrompt="1"/>
          </p:nvPr>
        </p:nvSpPr>
        <p:spPr>
          <a:xfrm>
            <a:off x="441543" y="1383500"/>
            <a:ext cx="11309888" cy="679268"/>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One</a:t>
            </a:r>
          </a:p>
        </p:txBody>
      </p:sp>
      <p:pic>
        <p:nvPicPr>
          <p:cNvPr id="8" name="Picture 7"/>
          <p:cNvPicPr>
            <a:picLocks/>
          </p:cNvPicPr>
          <p:nvPr userDrawn="1"/>
        </p:nvPicPr>
        <p:blipFill>
          <a:blip r:embed="rId3"/>
          <a:stretch>
            <a:fillRect/>
          </a:stretch>
        </p:blipFill>
        <p:spPr>
          <a:xfrm>
            <a:off x="10926859" y="191521"/>
            <a:ext cx="1080000" cy="1080000"/>
          </a:xfrm>
          <a:prstGeom prst="rect">
            <a:avLst/>
          </a:prstGeom>
          <a:ln>
            <a:solidFill>
              <a:srgbClr val="000000"/>
            </a:solidFill>
          </a:ln>
        </p:spPr>
      </p:pic>
      <p:sp>
        <p:nvSpPr>
          <p:cNvPr id="5" name="Rectangle 4"/>
          <p:cNvSpPr/>
          <p:nvPr userDrawn="1"/>
        </p:nvSpPr>
        <p:spPr>
          <a:xfrm>
            <a:off x="381899" y="451613"/>
            <a:ext cx="3733714" cy="584775"/>
          </a:xfrm>
          <a:prstGeom prst="rect">
            <a:avLst/>
          </a:prstGeom>
        </p:spPr>
        <p:txBody>
          <a:bodyPr wrap="none">
            <a:spAutoFit/>
          </a:bodyPr>
          <a:lstStyle/>
          <a:p>
            <a:r>
              <a:rPr lang="en-GB" sz="3200" dirty="0">
                <a:solidFill>
                  <a:srgbClr val="FFFF00"/>
                </a:solidFill>
                <a:latin typeface="Calibri" panose="020F0502020204030204" pitchFamily="34" charset="0"/>
                <a:cs typeface="Calibri" panose="020F0502020204030204" pitchFamily="34" charset="0"/>
              </a:rPr>
              <a:t>A thought for today…</a:t>
            </a:r>
          </a:p>
        </p:txBody>
      </p:sp>
    </p:spTree>
    <p:extLst>
      <p:ext uri="{BB962C8B-B14F-4D97-AF65-F5344CB8AC3E}">
        <p14:creationId xmlns:p14="http://schemas.microsoft.com/office/powerpoint/2010/main" val="1902612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0052" cy="6858000"/>
          </a:xfrm>
          <a:prstGeom prst="rect">
            <a:avLst/>
          </a:prstGeom>
        </p:spPr>
      </p:pic>
      <p:sp>
        <p:nvSpPr>
          <p:cNvPr id="3" name="Text Placeholder 2"/>
          <p:cNvSpPr>
            <a:spLocks noGrp="1"/>
          </p:cNvSpPr>
          <p:nvPr>
            <p:ph type="body" idx="1" hasCustomPrompt="1"/>
          </p:nvPr>
        </p:nvSpPr>
        <p:spPr>
          <a:xfrm>
            <a:off x="464100" y="1454333"/>
            <a:ext cx="11449226" cy="679268"/>
          </a:xfrm>
        </p:spPr>
        <p:txBody>
          <a:bodyPr/>
          <a:lstStyle>
            <a:lvl1pPr marL="0" indent="0">
              <a:buFont typeface="Arial" panose="020B0604020202020204" pitchFamily="34" charset="0"/>
              <a:buNone/>
              <a:defRPr sz="3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One</a:t>
            </a:r>
          </a:p>
        </p:txBody>
      </p:sp>
      <p:pic>
        <p:nvPicPr>
          <p:cNvPr id="6" name="Picture 5"/>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10911262" y="220862"/>
            <a:ext cx="1080000" cy="1080000"/>
          </a:xfrm>
          <a:prstGeom prst="rect">
            <a:avLst/>
          </a:prstGeom>
          <a:ln>
            <a:solidFill>
              <a:schemeClr val="tx1"/>
            </a:solidFill>
          </a:ln>
        </p:spPr>
      </p:pic>
      <p:sp>
        <p:nvSpPr>
          <p:cNvPr id="7" name="Rectangle 6"/>
          <p:cNvSpPr/>
          <p:nvPr userDrawn="1"/>
        </p:nvSpPr>
        <p:spPr>
          <a:xfrm>
            <a:off x="381899" y="451613"/>
            <a:ext cx="3733714" cy="584775"/>
          </a:xfrm>
          <a:prstGeom prst="rect">
            <a:avLst/>
          </a:prstGeom>
        </p:spPr>
        <p:txBody>
          <a:bodyPr wrap="none">
            <a:spAutoFit/>
          </a:bodyPr>
          <a:lstStyle/>
          <a:p>
            <a:r>
              <a:rPr lang="en-GB" sz="3200" dirty="0">
                <a:solidFill>
                  <a:schemeClr val="tx1"/>
                </a:solidFill>
                <a:latin typeface="Calibri" panose="020F0502020204030204" pitchFamily="34" charset="0"/>
                <a:cs typeface="Calibri" panose="020F0502020204030204" pitchFamily="34" charset="0"/>
              </a:rPr>
              <a:t>A thought for today…</a:t>
            </a:r>
          </a:p>
        </p:txBody>
      </p:sp>
    </p:spTree>
    <p:extLst>
      <p:ext uri="{BB962C8B-B14F-4D97-AF65-F5344CB8AC3E}">
        <p14:creationId xmlns:p14="http://schemas.microsoft.com/office/powerpoint/2010/main" val="95237125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42" y="0"/>
            <a:ext cx="12191026" cy="6858548"/>
          </a:xfrm>
          <a:prstGeom prst="rect">
            <a:avLst/>
          </a:prstGeom>
        </p:spPr>
      </p:pic>
      <p:sp>
        <p:nvSpPr>
          <p:cNvPr id="3" name="Text Placeholder 2"/>
          <p:cNvSpPr>
            <a:spLocks noGrp="1"/>
          </p:cNvSpPr>
          <p:nvPr>
            <p:ph type="body" idx="1" hasCustomPrompt="1"/>
          </p:nvPr>
        </p:nvSpPr>
        <p:spPr>
          <a:xfrm>
            <a:off x="429266" y="1402082"/>
            <a:ext cx="11568128" cy="679268"/>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One</a:t>
            </a:r>
          </a:p>
        </p:txBody>
      </p:sp>
      <p:pic>
        <p:nvPicPr>
          <p:cNvPr id="6" name="Picture 5"/>
          <p:cNvPicPr>
            <a:picLocks/>
          </p:cNvPicPr>
          <p:nvPr userDrawn="1"/>
        </p:nvPicPr>
        <p:blipFill>
          <a:blip r:embed="rId3"/>
          <a:stretch>
            <a:fillRect/>
          </a:stretch>
        </p:blipFill>
        <p:spPr>
          <a:xfrm>
            <a:off x="10917394" y="191521"/>
            <a:ext cx="1080000" cy="1080000"/>
          </a:xfrm>
          <a:prstGeom prst="rect">
            <a:avLst/>
          </a:prstGeom>
          <a:ln>
            <a:solidFill>
              <a:srgbClr val="000000"/>
            </a:solidFill>
          </a:ln>
        </p:spPr>
      </p:pic>
      <p:sp>
        <p:nvSpPr>
          <p:cNvPr id="7" name="Rectangle 6"/>
          <p:cNvSpPr/>
          <p:nvPr userDrawn="1"/>
        </p:nvSpPr>
        <p:spPr>
          <a:xfrm>
            <a:off x="381899" y="451613"/>
            <a:ext cx="3733714" cy="584775"/>
          </a:xfrm>
          <a:prstGeom prst="rect">
            <a:avLst/>
          </a:prstGeom>
        </p:spPr>
        <p:txBody>
          <a:bodyPr wrap="none">
            <a:spAutoFit/>
          </a:bodyPr>
          <a:lstStyle/>
          <a:p>
            <a:r>
              <a:rPr lang="en-GB" sz="3200" dirty="0">
                <a:solidFill>
                  <a:srgbClr val="FFFF00"/>
                </a:solidFill>
                <a:latin typeface="Calibri" panose="020F0502020204030204" pitchFamily="34" charset="0"/>
                <a:cs typeface="Calibri" panose="020F0502020204030204" pitchFamily="34" charset="0"/>
              </a:rPr>
              <a:t>A thought for today…</a:t>
            </a:r>
          </a:p>
        </p:txBody>
      </p:sp>
    </p:spTree>
    <p:extLst>
      <p:ext uri="{BB962C8B-B14F-4D97-AF65-F5344CB8AC3E}">
        <p14:creationId xmlns:p14="http://schemas.microsoft.com/office/powerpoint/2010/main" val="2585969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0052" cy="6858000"/>
          </a:xfrm>
          <a:prstGeom prst="rect">
            <a:avLst/>
          </a:prstGeom>
        </p:spPr>
      </p:pic>
      <p:sp>
        <p:nvSpPr>
          <p:cNvPr id="3" name="Text Placeholder 2"/>
          <p:cNvSpPr>
            <a:spLocks noGrp="1"/>
          </p:cNvSpPr>
          <p:nvPr>
            <p:ph type="body" idx="1" hasCustomPrompt="1"/>
          </p:nvPr>
        </p:nvSpPr>
        <p:spPr>
          <a:xfrm>
            <a:off x="551186" y="2447109"/>
            <a:ext cx="10796264" cy="3642541"/>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One</a:t>
            </a:r>
          </a:p>
          <a:p>
            <a:pPr lvl="0"/>
            <a:endParaRPr lang="en-US" dirty="0"/>
          </a:p>
          <a:p>
            <a:pPr lvl="0"/>
            <a:r>
              <a:rPr lang="en-US" dirty="0"/>
              <a:t>Or</a:t>
            </a:r>
          </a:p>
          <a:p>
            <a:pPr lvl="0"/>
            <a:endParaRPr lang="en-US" dirty="0"/>
          </a:p>
          <a:p>
            <a:pPr lvl="0"/>
            <a:r>
              <a:rPr lang="en-US" dirty="0"/>
              <a:t>Two</a:t>
            </a:r>
          </a:p>
        </p:txBody>
      </p:sp>
      <p:sp>
        <p:nvSpPr>
          <p:cNvPr id="5" name="TextBox 4"/>
          <p:cNvSpPr txBox="1"/>
          <p:nvPr userDrawn="1"/>
        </p:nvSpPr>
        <p:spPr>
          <a:xfrm>
            <a:off x="551186" y="548639"/>
            <a:ext cx="4818114" cy="584775"/>
          </a:xfrm>
          <a:prstGeom prst="rect">
            <a:avLst/>
          </a:prstGeom>
          <a:noFill/>
        </p:spPr>
        <p:txBody>
          <a:bodyPr wrap="none" rtlCol="0">
            <a:spAutoFit/>
          </a:bodyPr>
          <a:lstStyle/>
          <a:p>
            <a:r>
              <a:rPr lang="en-GB" sz="3200" dirty="0">
                <a:solidFill>
                  <a:schemeClr val="bg1"/>
                </a:solidFill>
              </a:rPr>
              <a:t>Putting</a:t>
            </a:r>
            <a:r>
              <a:rPr lang="en-GB" sz="3200" dirty="0">
                <a:solidFill>
                  <a:srgbClr val="FFFF00"/>
                </a:solidFill>
              </a:rPr>
              <a:t> praying </a:t>
            </a:r>
            <a:r>
              <a:rPr lang="en-GB" sz="3200" dirty="0">
                <a:solidFill>
                  <a:schemeClr val="bg1"/>
                </a:solidFill>
              </a:rPr>
              <a:t>into</a:t>
            </a:r>
            <a:r>
              <a:rPr lang="en-GB" sz="3200" dirty="0">
                <a:solidFill>
                  <a:srgbClr val="FFFF00"/>
                </a:solidFill>
              </a:rPr>
              <a:t> action</a:t>
            </a:r>
            <a:r>
              <a:rPr lang="en-GB" sz="3200" dirty="0">
                <a:solidFill>
                  <a:schemeClr val="bg1"/>
                </a:solidFill>
              </a:rPr>
              <a:t>!</a:t>
            </a:r>
          </a:p>
        </p:txBody>
      </p:sp>
      <p:sp>
        <p:nvSpPr>
          <p:cNvPr id="6" name="TextBox 5"/>
          <p:cNvSpPr txBox="1"/>
          <p:nvPr userDrawn="1"/>
        </p:nvSpPr>
        <p:spPr>
          <a:xfrm>
            <a:off x="551186" y="1389665"/>
            <a:ext cx="3621504" cy="584775"/>
          </a:xfrm>
          <a:prstGeom prst="rect">
            <a:avLst/>
          </a:prstGeom>
          <a:noFill/>
        </p:spPr>
        <p:txBody>
          <a:bodyPr wrap="none" rtlCol="0">
            <a:spAutoFit/>
          </a:bodyPr>
          <a:lstStyle/>
          <a:p>
            <a:r>
              <a:rPr lang="en-GB" sz="3200" dirty="0">
                <a:solidFill>
                  <a:srgbClr val="FFFF00"/>
                </a:solidFill>
              </a:rPr>
              <a:t>You might like to try:</a:t>
            </a:r>
          </a:p>
        </p:txBody>
      </p:sp>
      <p:pic>
        <p:nvPicPr>
          <p:cNvPr id="7" name="Picture 6"/>
          <p:cNvPicPr>
            <a:picLocks/>
          </p:cNvPicPr>
          <p:nvPr userDrawn="1"/>
        </p:nvPicPr>
        <p:blipFill>
          <a:blip r:embed="rId3"/>
          <a:stretch>
            <a:fillRect/>
          </a:stretch>
        </p:blipFill>
        <p:spPr>
          <a:xfrm>
            <a:off x="10964865" y="143555"/>
            <a:ext cx="1080000" cy="1080000"/>
          </a:xfrm>
          <a:prstGeom prst="rect">
            <a:avLst/>
          </a:prstGeom>
          <a:ln w="12700">
            <a:solidFill>
              <a:srgbClr val="000000"/>
            </a:solidFill>
          </a:ln>
        </p:spPr>
      </p:pic>
    </p:spTree>
    <p:extLst>
      <p:ext uri="{BB962C8B-B14F-4D97-AF65-F5344CB8AC3E}">
        <p14:creationId xmlns:p14="http://schemas.microsoft.com/office/powerpoint/2010/main" val="3436001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0052" cy="6858000"/>
          </a:xfrm>
          <a:prstGeom prst="rect">
            <a:avLst/>
          </a:prstGeom>
        </p:spPr>
      </p:pic>
      <p:sp>
        <p:nvSpPr>
          <p:cNvPr id="3" name="Text Placeholder 2"/>
          <p:cNvSpPr>
            <a:spLocks noGrp="1"/>
          </p:cNvSpPr>
          <p:nvPr>
            <p:ph type="body" idx="1" hasCustomPrompt="1"/>
          </p:nvPr>
        </p:nvSpPr>
        <p:spPr>
          <a:xfrm>
            <a:off x="551186" y="2447109"/>
            <a:ext cx="10796264" cy="3642541"/>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One</a:t>
            </a:r>
          </a:p>
          <a:p>
            <a:pPr lvl="0"/>
            <a:endParaRPr lang="en-US" dirty="0"/>
          </a:p>
          <a:p>
            <a:pPr lvl="0"/>
            <a:r>
              <a:rPr lang="en-US" dirty="0"/>
              <a:t>Or</a:t>
            </a:r>
          </a:p>
          <a:p>
            <a:pPr lvl="0"/>
            <a:endParaRPr lang="en-US" dirty="0"/>
          </a:p>
          <a:p>
            <a:pPr lvl="0"/>
            <a:r>
              <a:rPr lang="en-US" dirty="0"/>
              <a:t>Two</a:t>
            </a:r>
          </a:p>
        </p:txBody>
      </p:sp>
      <p:sp>
        <p:nvSpPr>
          <p:cNvPr id="5" name="TextBox 4"/>
          <p:cNvSpPr txBox="1"/>
          <p:nvPr userDrawn="1"/>
        </p:nvSpPr>
        <p:spPr>
          <a:xfrm>
            <a:off x="551186" y="548639"/>
            <a:ext cx="4713919" cy="584775"/>
          </a:xfrm>
          <a:prstGeom prst="rect">
            <a:avLst/>
          </a:prstGeom>
          <a:noFill/>
        </p:spPr>
        <p:txBody>
          <a:bodyPr wrap="none" rtlCol="0">
            <a:spAutoFit/>
          </a:bodyPr>
          <a:lstStyle/>
          <a:p>
            <a:r>
              <a:rPr lang="en-GB" sz="3200" dirty="0">
                <a:solidFill>
                  <a:schemeClr val="bg1"/>
                </a:solidFill>
              </a:rPr>
              <a:t>Putting</a:t>
            </a:r>
            <a:r>
              <a:rPr lang="en-GB" sz="3200" dirty="0">
                <a:solidFill>
                  <a:srgbClr val="FFFF00"/>
                </a:solidFill>
              </a:rPr>
              <a:t> </a:t>
            </a:r>
            <a:r>
              <a:rPr lang="en-GB" sz="3200" dirty="0">
                <a:solidFill>
                  <a:schemeClr val="tx1"/>
                </a:solidFill>
              </a:rPr>
              <a:t>sharing</a:t>
            </a:r>
            <a:r>
              <a:rPr lang="en-GB" sz="3200" dirty="0">
                <a:solidFill>
                  <a:srgbClr val="FFFF00"/>
                </a:solidFill>
              </a:rPr>
              <a:t> </a:t>
            </a:r>
            <a:r>
              <a:rPr lang="en-GB" sz="3200" dirty="0">
                <a:solidFill>
                  <a:schemeClr val="bg1"/>
                </a:solidFill>
              </a:rPr>
              <a:t>into</a:t>
            </a:r>
            <a:r>
              <a:rPr lang="en-GB" sz="3200" dirty="0">
                <a:solidFill>
                  <a:srgbClr val="FFFF00"/>
                </a:solidFill>
              </a:rPr>
              <a:t> </a:t>
            </a:r>
            <a:r>
              <a:rPr lang="en-GB" sz="3200" dirty="0">
                <a:solidFill>
                  <a:schemeClr val="tx1"/>
                </a:solidFill>
              </a:rPr>
              <a:t>action</a:t>
            </a:r>
            <a:r>
              <a:rPr lang="en-GB" sz="3200" dirty="0">
                <a:solidFill>
                  <a:schemeClr val="bg1"/>
                </a:solidFill>
              </a:rPr>
              <a:t>!</a:t>
            </a:r>
          </a:p>
        </p:txBody>
      </p:sp>
      <p:sp>
        <p:nvSpPr>
          <p:cNvPr id="6" name="TextBox 5"/>
          <p:cNvSpPr txBox="1"/>
          <p:nvPr userDrawn="1"/>
        </p:nvSpPr>
        <p:spPr>
          <a:xfrm>
            <a:off x="551186" y="1389665"/>
            <a:ext cx="3621504" cy="584775"/>
          </a:xfrm>
          <a:prstGeom prst="rect">
            <a:avLst/>
          </a:prstGeom>
          <a:noFill/>
        </p:spPr>
        <p:txBody>
          <a:bodyPr wrap="none" rtlCol="0">
            <a:spAutoFit/>
          </a:bodyPr>
          <a:lstStyle/>
          <a:p>
            <a:r>
              <a:rPr lang="en-GB" sz="3200" dirty="0">
                <a:solidFill>
                  <a:schemeClr val="tx1"/>
                </a:solidFill>
              </a:rPr>
              <a:t>You might like to try:</a:t>
            </a:r>
          </a:p>
        </p:txBody>
      </p:sp>
      <p:pic>
        <p:nvPicPr>
          <p:cNvPr id="8" name="Picture 7"/>
          <p:cNvPicPr>
            <a:picLocks/>
          </p:cNvPicPr>
          <p:nvPr userDrawn="1"/>
        </p:nvPicPr>
        <p:blipFill>
          <a:blip r:embed="rId3"/>
          <a:stretch>
            <a:fillRect/>
          </a:stretch>
        </p:blipFill>
        <p:spPr>
          <a:xfrm>
            <a:off x="10973573" y="170262"/>
            <a:ext cx="1080000" cy="1080000"/>
          </a:xfrm>
          <a:prstGeom prst="rect">
            <a:avLst/>
          </a:prstGeom>
          <a:ln>
            <a:solidFill>
              <a:srgbClr val="000000"/>
            </a:solidFill>
          </a:ln>
        </p:spPr>
      </p:pic>
    </p:spTree>
    <p:extLst>
      <p:ext uri="{BB962C8B-B14F-4D97-AF65-F5344CB8AC3E}">
        <p14:creationId xmlns:p14="http://schemas.microsoft.com/office/powerpoint/2010/main" val="99607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sp>
        <p:nvSpPr>
          <p:cNvPr id="3" name="Text Placeholder 2"/>
          <p:cNvSpPr>
            <a:spLocks noGrp="1"/>
          </p:cNvSpPr>
          <p:nvPr>
            <p:ph type="body" idx="1" hasCustomPrompt="1"/>
          </p:nvPr>
        </p:nvSpPr>
        <p:spPr>
          <a:xfrm>
            <a:off x="551186" y="2447109"/>
            <a:ext cx="10796264" cy="3642541"/>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One</a:t>
            </a:r>
          </a:p>
          <a:p>
            <a:pPr lvl="0"/>
            <a:endParaRPr lang="en-US" dirty="0"/>
          </a:p>
          <a:p>
            <a:pPr lvl="0"/>
            <a:r>
              <a:rPr lang="en-US" dirty="0"/>
              <a:t>Or</a:t>
            </a:r>
          </a:p>
          <a:p>
            <a:pPr lvl="0"/>
            <a:endParaRPr lang="en-US" dirty="0"/>
          </a:p>
          <a:p>
            <a:pPr lvl="0"/>
            <a:r>
              <a:rPr lang="en-US" dirty="0"/>
              <a:t>Two</a:t>
            </a:r>
          </a:p>
        </p:txBody>
      </p:sp>
      <p:sp>
        <p:nvSpPr>
          <p:cNvPr id="6" name="TextBox 5"/>
          <p:cNvSpPr txBox="1"/>
          <p:nvPr userDrawn="1"/>
        </p:nvSpPr>
        <p:spPr>
          <a:xfrm>
            <a:off x="551186" y="1389665"/>
            <a:ext cx="3621504" cy="584775"/>
          </a:xfrm>
          <a:prstGeom prst="rect">
            <a:avLst/>
          </a:prstGeom>
          <a:noFill/>
        </p:spPr>
        <p:txBody>
          <a:bodyPr wrap="none" rtlCol="0">
            <a:spAutoFit/>
          </a:bodyPr>
          <a:lstStyle/>
          <a:p>
            <a:r>
              <a:rPr lang="en-GB" sz="3200" dirty="0">
                <a:solidFill>
                  <a:srgbClr val="FFFF00"/>
                </a:solidFill>
              </a:rPr>
              <a:t>You might like to try:</a:t>
            </a:r>
          </a:p>
        </p:txBody>
      </p:sp>
      <p:sp>
        <p:nvSpPr>
          <p:cNvPr id="8" name="TextBox 7"/>
          <p:cNvSpPr txBox="1"/>
          <p:nvPr userDrawn="1"/>
        </p:nvSpPr>
        <p:spPr>
          <a:xfrm>
            <a:off x="551186" y="548639"/>
            <a:ext cx="5545301" cy="584775"/>
          </a:xfrm>
          <a:prstGeom prst="rect">
            <a:avLst/>
          </a:prstGeom>
          <a:noFill/>
        </p:spPr>
        <p:txBody>
          <a:bodyPr wrap="none" rtlCol="0">
            <a:spAutoFit/>
          </a:bodyPr>
          <a:lstStyle/>
          <a:p>
            <a:r>
              <a:rPr lang="en-GB" sz="3200" dirty="0">
                <a:solidFill>
                  <a:schemeClr val="bg1"/>
                </a:solidFill>
              </a:rPr>
              <a:t>Putting</a:t>
            </a:r>
            <a:r>
              <a:rPr lang="en-GB" sz="3200" dirty="0">
                <a:solidFill>
                  <a:srgbClr val="FFFF00"/>
                </a:solidFill>
              </a:rPr>
              <a:t> encouraging </a:t>
            </a:r>
            <a:r>
              <a:rPr lang="en-GB" sz="3200" dirty="0">
                <a:solidFill>
                  <a:schemeClr val="bg1"/>
                </a:solidFill>
              </a:rPr>
              <a:t>into</a:t>
            </a:r>
            <a:r>
              <a:rPr lang="en-GB" sz="3200" dirty="0">
                <a:solidFill>
                  <a:srgbClr val="FFFF00"/>
                </a:solidFill>
              </a:rPr>
              <a:t> action</a:t>
            </a:r>
            <a:r>
              <a:rPr lang="en-GB" sz="3200" dirty="0">
                <a:solidFill>
                  <a:schemeClr val="bg1"/>
                </a:solidFill>
              </a:rPr>
              <a:t>!</a:t>
            </a:r>
          </a:p>
        </p:txBody>
      </p:sp>
      <p:pic>
        <p:nvPicPr>
          <p:cNvPr id="9" name="Picture 8"/>
          <p:cNvPicPr>
            <a:picLocks/>
          </p:cNvPicPr>
          <p:nvPr userDrawn="1"/>
        </p:nvPicPr>
        <p:blipFill>
          <a:blip r:embed="rId3"/>
          <a:stretch>
            <a:fillRect/>
          </a:stretch>
        </p:blipFill>
        <p:spPr>
          <a:xfrm>
            <a:off x="10956643" y="143555"/>
            <a:ext cx="1080000" cy="1080000"/>
          </a:xfrm>
          <a:prstGeom prst="rect">
            <a:avLst/>
          </a:prstGeom>
          <a:ln>
            <a:solidFill>
              <a:srgbClr val="000000"/>
            </a:solidFill>
          </a:ln>
        </p:spPr>
      </p:pic>
    </p:spTree>
    <p:extLst>
      <p:ext uri="{BB962C8B-B14F-4D97-AF65-F5344CB8AC3E}">
        <p14:creationId xmlns:p14="http://schemas.microsoft.com/office/powerpoint/2010/main" val="2647023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48" y="0"/>
            <a:ext cx="12190052" cy="6858000"/>
          </a:xfrm>
          <a:prstGeom prst="rect">
            <a:avLst/>
          </a:prstGeom>
        </p:spPr>
      </p:pic>
      <p:sp>
        <p:nvSpPr>
          <p:cNvPr id="3" name="Text Placeholder 2"/>
          <p:cNvSpPr>
            <a:spLocks noGrp="1"/>
          </p:cNvSpPr>
          <p:nvPr>
            <p:ph type="body" idx="1" hasCustomPrompt="1"/>
          </p:nvPr>
        </p:nvSpPr>
        <p:spPr>
          <a:xfrm>
            <a:off x="498934" y="461555"/>
            <a:ext cx="10796264" cy="679268"/>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One</a:t>
            </a:r>
          </a:p>
        </p:txBody>
      </p:sp>
      <p:pic>
        <p:nvPicPr>
          <p:cNvPr id="8" name="Picture 7"/>
          <p:cNvPicPr>
            <a:picLocks/>
          </p:cNvPicPr>
          <p:nvPr userDrawn="1"/>
        </p:nvPicPr>
        <p:blipFill>
          <a:blip r:embed="rId3"/>
          <a:stretch>
            <a:fillRect/>
          </a:stretch>
        </p:blipFill>
        <p:spPr>
          <a:xfrm>
            <a:off x="10922657" y="5594193"/>
            <a:ext cx="1080000" cy="1080000"/>
          </a:xfrm>
          <a:prstGeom prst="rect">
            <a:avLst/>
          </a:prstGeom>
          <a:ln w="12700">
            <a:solidFill>
              <a:srgbClr val="000000"/>
            </a:solidFill>
          </a:ln>
        </p:spPr>
      </p:pic>
    </p:spTree>
    <p:extLst>
      <p:ext uri="{BB962C8B-B14F-4D97-AF65-F5344CB8AC3E}">
        <p14:creationId xmlns:p14="http://schemas.microsoft.com/office/powerpoint/2010/main" val="2536770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sp>
        <p:nvSpPr>
          <p:cNvPr id="3" name="Text Placeholder 2"/>
          <p:cNvSpPr>
            <a:spLocks noGrp="1"/>
          </p:cNvSpPr>
          <p:nvPr>
            <p:ph type="body" idx="1" hasCustomPrompt="1"/>
          </p:nvPr>
        </p:nvSpPr>
        <p:spPr>
          <a:xfrm>
            <a:off x="551186" y="2447109"/>
            <a:ext cx="10796264" cy="3642541"/>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One</a:t>
            </a:r>
          </a:p>
          <a:p>
            <a:pPr lvl="0"/>
            <a:endParaRPr lang="en-US" dirty="0"/>
          </a:p>
          <a:p>
            <a:pPr lvl="0"/>
            <a:r>
              <a:rPr lang="en-US" dirty="0"/>
              <a:t>Or</a:t>
            </a:r>
          </a:p>
          <a:p>
            <a:pPr lvl="0"/>
            <a:endParaRPr lang="en-US" dirty="0"/>
          </a:p>
          <a:p>
            <a:pPr lvl="0"/>
            <a:r>
              <a:rPr lang="en-US" dirty="0"/>
              <a:t>Two</a:t>
            </a:r>
          </a:p>
        </p:txBody>
      </p:sp>
      <p:sp>
        <p:nvSpPr>
          <p:cNvPr id="6" name="TextBox 5"/>
          <p:cNvSpPr txBox="1"/>
          <p:nvPr userDrawn="1"/>
        </p:nvSpPr>
        <p:spPr>
          <a:xfrm>
            <a:off x="551186" y="1389665"/>
            <a:ext cx="3621504" cy="584775"/>
          </a:xfrm>
          <a:prstGeom prst="rect">
            <a:avLst/>
          </a:prstGeom>
          <a:noFill/>
        </p:spPr>
        <p:txBody>
          <a:bodyPr wrap="none" rtlCol="0">
            <a:spAutoFit/>
          </a:bodyPr>
          <a:lstStyle/>
          <a:p>
            <a:r>
              <a:rPr lang="en-GB" sz="3200" dirty="0">
                <a:solidFill>
                  <a:srgbClr val="FFFF00"/>
                </a:solidFill>
              </a:rPr>
              <a:t>You might like to try:</a:t>
            </a:r>
          </a:p>
        </p:txBody>
      </p:sp>
      <p:sp>
        <p:nvSpPr>
          <p:cNvPr id="10" name="TextBox 9"/>
          <p:cNvSpPr txBox="1"/>
          <p:nvPr userDrawn="1"/>
        </p:nvSpPr>
        <p:spPr>
          <a:xfrm>
            <a:off x="551186" y="548639"/>
            <a:ext cx="4842608" cy="584775"/>
          </a:xfrm>
          <a:prstGeom prst="rect">
            <a:avLst/>
          </a:prstGeom>
          <a:noFill/>
        </p:spPr>
        <p:txBody>
          <a:bodyPr wrap="none" rtlCol="0">
            <a:spAutoFit/>
          </a:bodyPr>
          <a:lstStyle/>
          <a:p>
            <a:r>
              <a:rPr lang="en-GB" sz="3200" dirty="0">
                <a:solidFill>
                  <a:schemeClr val="bg1"/>
                </a:solidFill>
              </a:rPr>
              <a:t>Putting</a:t>
            </a:r>
            <a:r>
              <a:rPr lang="en-GB" sz="3200" dirty="0">
                <a:solidFill>
                  <a:srgbClr val="FFFF00"/>
                </a:solidFill>
              </a:rPr>
              <a:t> creating </a:t>
            </a:r>
            <a:r>
              <a:rPr lang="en-GB" sz="3200" dirty="0">
                <a:solidFill>
                  <a:schemeClr val="bg1"/>
                </a:solidFill>
              </a:rPr>
              <a:t>into</a:t>
            </a:r>
            <a:r>
              <a:rPr lang="en-GB" sz="3200" dirty="0">
                <a:solidFill>
                  <a:srgbClr val="FFFF00"/>
                </a:solidFill>
              </a:rPr>
              <a:t> action</a:t>
            </a:r>
            <a:r>
              <a:rPr lang="en-GB" sz="3200" dirty="0">
                <a:solidFill>
                  <a:schemeClr val="bg1"/>
                </a:solidFill>
              </a:rPr>
              <a:t>!</a:t>
            </a:r>
          </a:p>
        </p:txBody>
      </p:sp>
      <p:pic>
        <p:nvPicPr>
          <p:cNvPr id="11" name="Picture 10"/>
          <p:cNvPicPr>
            <a:picLocks/>
          </p:cNvPicPr>
          <p:nvPr userDrawn="1"/>
        </p:nvPicPr>
        <p:blipFill>
          <a:blip r:embed="rId3"/>
          <a:stretch>
            <a:fillRect/>
          </a:stretch>
        </p:blipFill>
        <p:spPr>
          <a:xfrm>
            <a:off x="10956643" y="143555"/>
            <a:ext cx="1080000" cy="1080000"/>
          </a:xfrm>
          <a:prstGeom prst="rect">
            <a:avLst/>
          </a:prstGeom>
          <a:ln>
            <a:solidFill>
              <a:srgbClr val="000000"/>
            </a:solidFill>
          </a:ln>
        </p:spPr>
      </p:pic>
    </p:spTree>
    <p:extLst>
      <p:ext uri="{BB962C8B-B14F-4D97-AF65-F5344CB8AC3E}">
        <p14:creationId xmlns:p14="http://schemas.microsoft.com/office/powerpoint/2010/main" val="1362453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sp>
        <p:nvSpPr>
          <p:cNvPr id="3" name="Text Placeholder 2"/>
          <p:cNvSpPr>
            <a:spLocks noGrp="1"/>
          </p:cNvSpPr>
          <p:nvPr>
            <p:ph type="body" idx="1" hasCustomPrompt="1"/>
          </p:nvPr>
        </p:nvSpPr>
        <p:spPr>
          <a:xfrm>
            <a:off x="551186" y="2447109"/>
            <a:ext cx="10796264" cy="3642541"/>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One</a:t>
            </a:r>
          </a:p>
          <a:p>
            <a:pPr lvl="0"/>
            <a:endParaRPr lang="en-US" dirty="0"/>
          </a:p>
          <a:p>
            <a:pPr lvl="0"/>
            <a:r>
              <a:rPr lang="en-US" dirty="0"/>
              <a:t>Or</a:t>
            </a:r>
          </a:p>
          <a:p>
            <a:pPr lvl="0"/>
            <a:endParaRPr lang="en-US" dirty="0"/>
          </a:p>
          <a:p>
            <a:pPr lvl="0"/>
            <a:r>
              <a:rPr lang="en-US" dirty="0"/>
              <a:t>Two</a:t>
            </a:r>
          </a:p>
        </p:txBody>
      </p:sp>
      <p:sp>
        <p:nvSpPr>
          <p:cNvPr id="6" name="TextBox 5"/>
          <p:cNvSpPr txBox="1"/>
          <p:nvPr userDrawn="1"/>
        </p:nvSpPr>
        <p:spPr>
          <a:xfrm>
            <a:off x="551186" y="1389665"/>
            <a:ext cx="3621504" cy="584775"/>
          </a:xfrm>
          <a:prstGeom prst="rect">
            <a:avLst/>
          </a:prstGeom>
          <a:noFill/>
        </p:spPr>
        <p:txBody>
          <a:bodyPr wrap="none" rtlCol="0">
            <a:spAutoFit/>
          </a:bodyPr>
          <a:lstStyle/>
          <a:p>
            <a:r>
              <a:rPr lang="en-GB" sz="3200" dirty="0">
                <a:solidFill>
                  <a:srgbClr val="FFFF00"/>
                </a:solidFill>
              </a:rPr>
              <a:t>You might like to try:</a:t>
            </a:r>
          </a:p>
        </p:txBody>
      </p:sp>
      <p:sp>
        <p:nvSpPr>
          <p:cNvPr id="8" name="TextBox 7"/>
          <p:cNvSpPr txBox="1"/>
          <p:nvPr userDrawn="1"/>
        </p:nvSpPr>
        <p:spPr>
          <a:xfrm>
            <a:off x="551186" y="548639"/>
            <a:ext cx="5354158" cy="584775"/>
          </a:xfrm>
          <a:prstGeom prst="rect">
            <a:avLst/>
          </a:prstGeom>
          <a:noFill/>
        </p:spPr>
        <p:txBody>
          <a:bodyPr wrap="none" rtlCol="0">
            <a:spAutoFit/>
          </a:bodyPr>
          <a:lstStyle/>
          <a:p>
            <a:r>
              <a:rPr lang="en-GB" sz="3200" dirty="0">
                <a:solidFill>
                  <a:schemeClr val="bg1"/>
                </a:solidFill>
              </a:rPr>
              <a:t>Putting</a:t>
            </a:r>
            <a:r>
              <a:rPr lang="en-GB" sz="3200" dirty="0">
                <a:solidFill>
                  <a:srgbClr val="FFFF00"/>
                </a:solidFill>
              </a:rPr>
              <a:t> celebrating </a:t>
            </a:r>
            <a:r>
              <a:rPr lang="en-GB" sz="3200" dirty="0">
                <a:solidFill>
                  <a:schemeClr val="bg1"/>
                </a:solidFill>
              </a:rPr>
              <a:t>into</a:t>
            </a:r>
            <a:r>
              <a:rPr lang="en-GB" sz="3200" dirty="0">
                <a:solidFill>
                  <a:srgbClr val="FFFF00"/>
                </a:solidFill>
              </a:rPr>
              <a:t> action</a:t>
            </a:r>
            <a:r>
              <a:rPr lang="en-GB" sz="3200" dirty="0">
                <a:solidFill>
                  <a:schemeClr val="bg1"/>
                </a:solidFill>
              </a:rPr>
              <a:t>!</a:t>
            </a:r>
          </a:p>
        </p:txBody>
      </p:sp>
      <p:pic>
        <p:nvPicPr>
          <p:cNvPr id="11" name="Picture 10"/>
          <p:cNvPicPr>
            <a:picLocks/>
          </p:cNvPicPr>
          <p:nvPr userDrawn="1"/>
        </p:nvPicPr>
        <p:blipFill>
          <a:blip r:embed="rId3"/>
          <a:stretch>
            <a:fillRect/>
          </a:stretch>
        </p:blipFill>
        <p:spPr>
          <a:xfrm>
            <a:off x="10947934" y="143555"/>
            <a:ext cx="1080000" cy="1080000"/>
          </a:xfrm>
          <a:prstGeom prst="rect">
            <a:avLst/>
          </a:prstGeom>
          <a:ln>
            <a:solidFill>
              <a:srgbClr val="000000"/>
            </a:solidFill>
          </a:ln>
        </p:spPr>
      </p:pic>
    </p:spTree>
    <p:extLst>
      <p:ext uri="{BB962C8B-B14F-4D97-AF65-F5344CB8AC3E}">
        <p14:creationId xmlns:p14="http://schemas.microsoft.com/office/powerpoint/2010/main" val="2027785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0052" cy="6858000"/>
          </a:xfrm>
          <a:prstGeom prst="rect">
            <a:avLst/>
          </a:prstGeom>
        </p:spPr>
      </p:pic>
      <p:sp>
        <p:nvSpPr>
          <p:cNvPr id="3" name="Text Placeholder 2"/>
          <p:cNvSpPr>
            <a:spLocks noGrp="1"/>
          </p:cNvSpPr>
          <p:nvPr>
            <p:ph type="body" idx="1" hasCustomPrompt="1"/>
          </p:nvPr>
        </p:nvSpPr>
        <p:spPr>
          <a:xfrm>
            <a:off x="551186" y="2447109"/>
            <a:ext cx="10796264" cy="3642541"/>
          </a:xfrm>
        </p:spPr>
        <p:txBody>
          <a:bodyPr/>
          <a:lstStyle>
            <a:lvl1pPr marL="0" indent="0">
              <a:buFont typeface="Arial" panose="020B0604020202020204" pitchFamily="34" charset="0"/>
              <a:buNone/>
              <a:defRPr sz="3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One</a:t>
            </a:r>
          </a:p>
          <a:p>
            <a:pPr lvl="0"/>
            <a:endParaRPr lang="en-US" dirty="0"/>
          </a:p>
          <a:p>
            <a:pPr lvl="0"/>
            <a:r>
              <a:rPr lang="en-US" dirty="0"/>
              <a:t>Or</a:t>
            </a:r>
          </a:p>
          <a:p>
            <a:pPr lvl="0"/>
            <a:endParaRPr lang="en-US" dirty="0"/>
          </a:p>
          <a:p>
            <a:pPr lvl="0"/>
            <a:r>
              <a:rPr lang="en-US" dirty="0"/>
              <a:t>Two</a:t>
            </a:r>
          </a:p>
        </p:txBody>
      </p:sp>
      <p:sp>
        <p:nvSpPr>
          <p:cNvPr id="10" name="TextBox 9"/>
          <p:cNvSpPr txBox="1"/>
          <p:nvPr userDrawn="1"/>
        </p:nvSpPr>
        <p:spPr>
          <a:xfrm>
            <a:off x="551186" y="548639"/>
            <a:ext cx="4631781" cy="584775"/>
          </a:xfrm>
          <a:prstGeom prst="rect">
            <a:avLst/>
          </a:prstGeom>
          <a:noFill/>
        </p:spPr>
        <p:txBody>
          <a:bodyPr wrap="none" rtlCol="0">
            <a:spAutoFit/>
          </a:bodyPr>
          <a:lstStyle/>
          <a:p>
            <a:r>
              <a:rPr lang="en-GB" sz="3200" dirty="0">
                <a:solidFill>
                  <a:schemeClr val="tx1"/>
                </a:solidFill>
              </a:rPr>
              <a:t>Putting</a:t>
            </a:r>
            <a:r>
              <a:rPr lang="en-GB" sz="3200" dirty="0">
                <a:solidFill>
                  <a:srgbClr val="FFFF00"/>
                </a:solidFill>
              </a:rPr>
              <a:t> </a:t>
            </a:r>
            <a:r>
              <a:rPr lang="en-GB" sz="3200" dirty="0">
                <a:solidFill>
                  <a:srgbClr val="0070C0"/>
                </a:solidFill>
              </a:rPr>
              <a:t>resting</a:t>
            </a:r>
            <a:r>
              <a:rPr lang="en-GB" sz="3200" dirty="0">
                <a:solidFill>
                  <a:srgbClr val="FFFF00"/>
                </a:solidFill>
              </a:rPr>
              <a:t> </a:t>
            </a:r>
            <a:r>
              <a:rPr lang="en-GB" sz="3200" dirty="0">
                <a:solidFill>
                  <a:schemeClr val="tx1"/>
                </a:solidFill>
              </a:rPr>
              <a:t>into</a:t>
            </a:r>
            <a:r>
              <a:rPr lang="en-GB" sz="3200" dirty="0">
                <a:solidFill>
                  <a:srgbClr val="FFFF00"/>
                </a:solidFill>
              </a:rPr>
              <a:t> </a:t>
            </a:r>
            <a:r>
              <a:rPr lang="en-GB" sz="3200" dirty="0">
                <a:solidFill>
                  <a:srgbClr val="0070C0"/>
                </a:solidFill>
              </a:rPr>
              <a:t>action</a:t>
            </a:r>
            <a:r>
              <a:rPr lang="en-GB" sz="3200" dirty="0">
                <a:solidFill>
                  <a:schemeClr val="tx1"/>
                </a:solidFill>
              </a:rPr>
              <a:t>!</a:t>
            </a:r>
          </a:p>
        </p:txBody>
      </p:sp>
      <p:sp>
        <p:nvSpPr>
          <p:cNvPr id="11" name="TextBox 10"/>
          <p:cNvSpPr txBox="1"/>
          <p:nvPr userDrawn="1"/>
        </p:nvSpPr>
        <p:spPr>
          <a:xfrm>
            <a:off x="551186" y="1389665"/>
            <a:ext cx="3621504" cy="584775"/>
          </a:xfrm>
          <a:prstGeom prst="rect">
            <a:avLst/>
          </a:prstGeom>
          <a:noFill/>
        </p:spPr>
        <p:txBody>
          <a:bodyPr wrap="none" rtlCol="0">
            <a:spAutoFit/>
          </a:bodyPr>
          <a:lstStyle/>
          <a:p>
            <a:r>
              <a:rPr lang="en-GB" sz="3200" dirty="0">
                <a:solidFill>
                  <a:srgbClr val="0070C0"/>
                </a:solidFill>
              </a:rPr>
              <a:t>You might like to try:</a:t>
            </a:r>
          </a:p>
        </p:txBody>
      </p:sp>
      <p:pic>
        <p:nvPicPr>
          <p:cNvPr id="12" name="Picture 11"/>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11007057" y="143555"/>
            <a:ext cx="1080000" cy="1080000"/>
          </a:xfrm>
          <a:prstGeom prst="rect">
            <a:avLst/>
          </a:prstGeom>
          <a:ln>
            <a:solidFill>
              <a:schemeClr val="tx1"/>
            </a:solidFill>
          </a:ln>
        </p:spPr>
      </p:pic>
    </p:spTree>
    <p:extLst>
      <p:ext uri="{BB962C8B-B14F-4D97-AF65-F5344CB8AC3E}">
        <p14:creationId xmlns:p14="http://schemas.microsoft.com/office/powerpoint/2010/main" val="318332636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sp>
        <p:nvSpPr>
          <p:cNvPr id="3" name="Text Placeholder 2"/>
          <p:cNvSpPr>
            <a:spLocks noGrp="1"/>
          </p:cNvSpPr>
          <p:nvPr>
            <p:ph type="body" idx="1" hasCustomPrompt="1"/>
          </p:nvPr>
        </p:nvSpPr>
        <p:spPr>
          <a:xfrm>
            <a:off x="551186" y="2447109"/>
            <a:ext cx="10796264" cy="3642541"/>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One</a:t>
            </a:r>
          </a:p>
          <a:p>
            <a:pPr lvl="0"/>
            <a:endParaRPr lang="en-US" dirty="0"/>
          </a:p>
          <a:p>
            <a:pPr lvl="0"/>
            <a:r>
              <a:rPr lang="en-US" dirty="0"/>
              <a:t>Or</a:t>
            </a:r>
          </a:p>
          <a:p>
            <a:pPr lvl="0"/>
            <a:endParaRPr lang="en-US" dirty="0"/>
          </a:p>
          <a:p>
            <a:pPr lvl="0"/>
            <a:r>
              <a:rPr lang="en-US" dirty="0"/>
              <a:t>Two</a:t>
            </a:r>
          </a:p>
        </p:txBody>
      </p:sp>
      <p:sp>
        <p:nvSpPr>
          <p:cNvPr id="6" name="TextBox 5"/>
          <p:cNvSpPr txBox="1"/>
          <p:nvPr userDrawn="1"/>
        </p:nvSpPr>
        <p:spPr>
          <a:xfrm>
            <a:off x="551186" y="1389665"/>
            <a:ext cx="3621504" cy="584775"/>
          </a:xfrm>
          <a:prstGeom prst="rect">
            <a:avLst/>
          </a:prstGeom>
          <a:noFill/>
        </p:spPr>
        <p:txBody>
          <a:bodyPr wrap="none" rtlCol="0">
            <a:spAutoFit/>
          </a:bodyPr>
          <a:lstStyle/>
          <a:p>
            <a:r>
              <a:rPr lang="en-GB" sz="3200" dirty="0">
                <a:solidFill>
                  <a:srgbClr val="FFFF00"/>
                </a:solidFill>
              </a:rPr>
              <a:t>You might like to try:</a:t>
            </a:r>
          </a:p>
        </p:txBody>
      </p:sp>
      <p:sp>
        <p:nvSpPr>
          <p:cNvPr id="10" name="TextBox 9"/>
          <p:cNvSpPr txBox="1"/>
          <p:nvPr userDrawn="1"/>
        </p:nvSpPr>
        <p:spPr>
          <a:xfrm>
            <a:off x="551186" y="548639"/>
            <a:ext cx="5068824" cy="584775"/>
          </a:xfrm>
          <a:prstGeom prst="rect">
            <a:avLst/>
          </a:prstGeom>
          <a:noFill/>
        </p:spPr>
        <p:txBody>
          <a:bodyPr wrap="none" rtlCol="0">
            <a:spAutoFit/>
          </a:bodyPr>
          <a:lstStyle/>
          <a:p>
            <a:r>
              <a:rPr lang="en-GB" sz="3200" dirty="0">
                <a:solidFill>
                  <a:schemeClr val="bg1"/>
                </a:solidFill>
              </a:rPr>
              <a:t>Putting</a:t>
            </a:r>
            <a:r>
              <a:rPr lang="en-GB" sz="3200" dirty="0">
                <a:solidFill>
                  <a:srgbClr val="FFFF00"/>
                </a:solidFill>
              </a:rPr>
              <a:t> reflecting </a:t>
            </a:r>
            <a:r>
              <a:rPr lang="en-GB" sz="3200" dirty="0">
                <a:solidFill>
                  <a:schemeClr val="bg1"/>
                </a:solidFill>
              </a:rPr>
              <a:t>into</a:t>
            </a:r>
            <a:r>
              <a:rPr lang="en-GB" sz="3200" dirty="0">
                <a:solidFill>
                  <a:srgbClr val="FFFF00"/>
                </a:solidFill>
              </a:rPr>
              <a:t> action</a:t>
            </a:r>
            <a:r>
              <a:rPr lang="en-GB" sz="3200" dirty="0">
                <a:solidFill>
                  <a:schemeClr val="bg1"/>
                </a:solidFill>
              </a:rPr>
              <a:t>!</a:t>
            </a:r>
          </a:p>
        </p:txBody>
      </p:sp>
      <p:pic>
        <p:nvPicPr>
          <p:cNvPr id="11" name="Picture 10"/>
          <p:cNvPicPr>
            <a:picLocks/>
          </p:cNvPicPr>
          <p:nvPr userDrawn="1"/>
        </p:nvPicPr>
        <p:blipFill>
          <a:blip r:embed="rId3"/>
          <a:stretch>
            <a:fillRect/>
          </a:stretch>
        </p:blipFill>
        <p:spPr>
          <a:xfrm>
            <a:off x="11006287" y="170262"/>
            <a:ext cx="1080000" cy="1080000"/>
          </a:xfrm>
          <a:prstGeom prst="rect">
            <a:avLst/>
          </a:prstGeom>
          <a:ln>
            <a:solidFill>
              <a:srgbClr val="000000"/>
            </a:solidFill>
          </a:ln>
        </p:spPr>
      </p:pic>
    </p:spTree>
    <p:extLst>
      <p:ext uri="{BB962C8B-B14F-4D97-AF65-F5344CB8AC3E}">
        <p14:creationId xmlns:p14="http://schemas.microsoft.com/office/powerpoint/2010/main" val="387971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0052" cy="6858000"/>
          </a:xfrm>
          <a:prstGeom prst="rect">
            <a:avLst/>
          </a:prstGeom>
        </p:spPr>
      </p:pic>
      <p:pic>
        <p:nvPicPr>
          <p:cNvPr id="7" name="Picture 6"/>
          <p:cNvPicPr>
            <a:picLocks/>
          </p:cNvPicPr>
          <p:nvPr userDrawn="1"/>
        </p:nvPicPr>
        <p:blipFill>
          <a:blip r:embed="rId3"/>
          <a:stretch>
            <a:fillRect/>
          </a:stretch>
        </p:blipFill>
        <p:spPr>
          <a:xfrm>
            <a:off x="10886487" y="147659"/>
            <a:ext cx="1080000" cy="1080000"/>
          </a:xfrm>
          <a:prstGeom prst="rect">
            <a:avLst/>
          </a:prstGeom>
          <a:ln w="12700">
            <a:solidFill>
              <a:srgbClr val="000000"/>
            </a:solidFill>
          </a:ln>
        </p:spPr>
      </p:pic>
      <p:sp>
        <p:nvSpPr>
          <p:cNvPr id="5" name="Rectangle 4"/>
          <p:cNvSpPr/>
          <p:nvPr userDrawn="1"/>
        </p:nvSpPr>
        <p:spPr>
          <a:xfrm>
            <a:off x="6061167" y="1126649"/>
            <a:ext cx="4469493" cy="584775"/>
          </a:xfrm>
          <a:prstGeom prst="rect">
            <a:avLst/>
          </a:prstGeom>
        </p:spPr>
        <p:txBody>
          <a:bodyPr wrap="none">
            <a:spAutoFit/>
          </a:bodyPr>
          <a:lstStyle/>
          <a:p>
            <a:r>
              <a:rPr lang="en-GB" sz="3200" u="sng" dirty="0">
                <a:solidFill>
                  <a:srgbClr val="FFFF00"/>
                </a:solidFill>
                <a:latin typeface="Calibri" panose="020F0502020204030204" pitchFamily="34" charset="0"/>
                <a:cs typeface="Calibri" panose="020F0502020204030204" pitchFamily="34" charset="0"/>
              </a:rPr>
              <a:t>The Rhythm of Life Prayer</a:t>
            </a:r>
          </a:p>
        </p:txBody>
      </p:sp>
      <p:sp>
        <p:nvSpPr>
          <p:cNvPr id="8" name="Rectangle 7"/>
          <p:cNvSpPr/>
          <p:nvPr userDrawn="1"/>
        </p:nvSpPr>
        <p:spPr>
          <a:xfrm>
            <a:off x="600635" y="1126649"/>
            <a:ext cx="3518527" cy="584775"/>
          </a:xfrm>
          <a:prstGeom prst="rect">
            <a:avLst/>
          </a:prstGeom>
        </p:spPr>
        <p:txBody>
          <a:bodyPr wrap="none">
            <a:spAutoFit/>
          </a:bodyPr>
          <a:lstStyle/>
          <a:p>
            <a:r>
              <a:rPr lang="en-GB" sz="3200" u="sng" dirty="0">
                <a:solidFill>
                  <a:srgbClr val="FFFF00"/>
                </a:solidFill>
                <a:latin typeface="Calibri" panose="020F0502020204030204" pitchFamily="34" charset="0"/>
                <a:cs typeface="Calibri" panose="020F0502020204030204" pitchFamily="34" charset="0"/>
              </a:rPr>
              <a:t>A Prayer for the Day</a:t>
            </a:r>
          </a:p>
        </p:txBody>
      </p:sp>
      <p:sp>
        <p:nvSpPr>
          <p:cNvPr id="9" name="Title 1"/>
          <p:cNvSpPr>
            <a:spLocks noGrp="1"/>
          </p:cNvSpPr>
          <p:nvPr>
            <p:ph type="title" hasCustomPrompt="1"/>
          </p:nvPr>
        </p:nvSpPr>
        <p:spPr>
          <a:xfrm>
            <a:off x="600635" y="1965683"/>
            <a:ext cx="5051228" cy="4382866"/>
          </a:xfrm>
        </p:spPr>
        <p:txBody>
          <a:bodyPr anchor="t">
            <a:normAutofit/>
          </a:bodyPr>
          <a:lstStyle>
            <a:lvl1pPr>
              <a:defRPr sz="3200">
                <a:solidFill>
                  <a:schemeClr val="bg1"/>
                </a:solidFill>
                <a:latin typeface="+mn-lt"/>
              </a:defRPr>
            </a:lvl1pPr>
          </a:lstStyle>
          <a:p>
            <a:r>
              <a:rPr lang="en-GB" sz="3200" dirty="0">
                <a:solidFill>
                  <a:schemeClr val="bg1"/>
                </a:solidFill>
                <a:latin typeface="Calibri" panose="020F0502020204030204" pitchFamily="34" charset="0"/>
                <a:cs typeface="Calibri" panose="020F0502020204030204" pitchFamily="34" charset="0"/>
              </a:rPr>
              <a:t>Insert Prayer Text</a:t>
            </a:r>
          </a:p>
        </p:txBody>
      </p:sp>
      <p:sp>
        <p:nvSpPr>
          <p:cNvPr id="10" name="Title 1"/>
          <p:cNvSpPr txBox="1">
            <a:spLocks/>
          </p:cNvSpPr>
          <p:nvPr userDrawn="1"/>
        </p:nvSpPr>
        <p:spPr>
          <a:xfrm>
            <a:off x="600635" y="385131"/>
            <a:ext cx="9832234" cy="60505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a:solidFill>
                  <a:schemeClr val="bg1"/>
                </a:solidFill>
                <a:latin typeface="Calibri" panose="020F0502020204030204" pitchFamily="34" charset="0"/>
                <a:cs typeface="Calibri" panose="020F0502020204030204" pitchFamily="34" charset="0"/>
              </a:rPr>
              <a:t>If you would like to, you can join in saying these prayers.</a:t>
            </a:r>
            <a:endParaRPr lang="en-GB" sz="3200" dirty="0">
              <a:solidFill>
                <a:schemeClr val="bg1"/>
              </a:solidFill>
              <a:latin typeface="+mn-lt"/>
            </a:endParaRPr>
          </a:p>
        </p:txBody>
      </p:sp>
      <p:sp>
        <p:nvSpPr>
          <p:cNvPr id="11" name="TextBox 10"/>
          <p:cNvSpPr txBox="1"/>
          <p:nvPr userDrawn="1"/>
        </p:nvSpPr>
        <p:spPr>
          <a:xfrm>
            <a:off x="6061167" y="1906168"/>
            <a:ext cx="6017622" cy="4031873"/>
          </a:xfrm>
          <a:prstGeom prst="rect">
            <a:avLst/>
          </a:prstGeom>
          <a:noFill/>
        </p:spPr>
        <p:txBody>
          <a:bodyPr wrap="square" rtlCol="0">
            <a:spAutoFit/>
          </a:bodyPr>
          <a:lstStyle/>
          <a:p>
            <a:r>
              <a:rPr lang="en-GB" sz="3200" dirty="0">
                <a:solidFill>
                  <a:schemeClr val="bg1"/>
                </a:solidFill>
              </a:rPr>
              <a:t>Loving God,</a:t>
            </a:r>
          </a:p>
          <a:p>
            <a:r>
              <a:rPr lang="en-GB" sz="3200" dirty="0">
                <a:solidFill>
                  <a:schemeClr val="bg1"/>
                </a:solidFill>
              </a:rPr>
              <a:t>as we journey through this season,</a:t>
            </a:r>
          </a:p>
          <a:p>
            <a:r>
              <a:rPr lang="en-GB" sz="3200" dirty="0">
                <a:solidFill>
                  <a:schemeClr val="bg1"/>
                </a:solidFill>
              </a:rPr>
              <a:t>help us to practice </a:t>
            </a:r>
          </a:p>
          <a:p>
            <a:r>
              <a:rPr lang="en-GB" sz="3200" dirty="0">
                <a:solidFill>
                  <a:schemeClr val="bg1"/>
                </a:solidFill>
              </a:rPr>
              <a:t>the habit of praying</a:t>
            </a:r>
          </a:p>
          <a:p>
            <a:r>
              <a:rPr lang="en-GB" sz="3200" dirty="0">
                <a:solidFill>
                  <a:schemeClr val="bg1"/>
                </a:solidFill>
              </a:rPr>
              <a:t>so that the rhythm of our lives</a:t>
            </a:r>
          </a:p>
          <a:p>
            <a:r>
              <a:rPr lang="en-GB" sz="3200" dirty="0">
                <a:solidFill>
                  <a:schemeClr val="bg1"/>
                </a:solidFill>
              </a:rPr>
              <a:t>can bring us closer to each other </a:t>
            </a:r>
          </a:p>
          <a:p>
            <a:r>
              <a:rPr lang="en-GB" sz="3200" dirty="0">
                <a:solidFill>
                  <a:schemeClr val="bg1"/>
                </a:solidFill>
              </a:rPr>
              <a:t>and to you.</a:t>
            </a:r>
          </a:p>
          <a:p>
            <a:r>
              <a:rPr lang="en-GB" sz="3200" dirty="0">
                <a:solidFill>
                  <a:schemeClr val="bg1"/>
                </a:solidFill>
              </a:rPr>
              <a:t>Amen</a:t>
            </a:r>
          </a:p>
        </p:txBody>
      </p:sp>
    </p:spTree>
    <p:extLst>
      <p:ext uri="{BB962C8B-B14F-4D97-AF65-F5344CB8AC3E}">
        <p14:creationId xmlns:p14="http://schemas.microsoft.com/office/powerpoint/2010/main" val="3195136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0052" cy="6858000"/>
          </a:xfrm>
          <a:prstGeom prst="rect">
            <a:avLst/>
          </a:prstGeom>
        </p:spPr>
      </p:pic>
      <p:pic>
        <p:nvPicPr>
          <p:cNvPr id="8" name="Picture 7"/>
          <p:cNvPicPr>
            <a:picLocks/>
          </p:cNvPicPr>
          <p:nvPr userDrawn="1"/>
        </p:nvPicPr>
        <p:blipFill>
          <a:blip r:embed="rId3"/>
          <a:stretch>
            <a:fillRect/>
          </a:stretch>
        </p:blipFill>
        <p:spPr>
          <a:xfrm>
            <a:off x="10886487" y="147659"/>
            <a:ext cx="1080000" cy="1080000"/>
          </a:xfrm>
          <a:prstGeom prst="rect">
            <a:avLst/>
          </a:prstGeom>
          <a:ln>
            <a:solidFill>
              <a:srgbClr val="000000"/>
            </a:solidFill>
          </a:ln>
        </p:spPr>
      </p:pic>
      <p:sp>
        <p:nvSpPr>
          <p:cNvPr id="11" name="Rectangle 10"/>
          <p:cNvSpPr/>
          <p:nvPr userDrawn="1"/>
        </p:nvSpPr>
        <p:spPr>
          <a:xfrm>
            <a:off x="6061168" y="1130554"/>
            <a:ext cx="4600782" cy="584775"/>
          </a:xfrm>
          <a:prstGeom prst="rect">
            <a:avLst/>
          </a:prstGeom>
        </p:spPr>
        <p:txBody>
          <a:bodyPr wrap="square">
            <a:spAutoFit/>
          </a:bodyPr>
          <a:lstStyle/>
          <a:p>
            <a:r>
              <a:rPr lang="en-GB" sz="3200" u="sng" dirty="0">
                <a:solidFill>
                  <a:schemeClr val="tx1"/>
                </a:solidFill>
                <a:latin typeface="Calibri" panose="020F0502020204030204" pitchFamily="34" charset="0"/>
                <a:cs typeface="Calibri" panose="020F0502020204030204" pitchFamily="34" charset="0"/>
              </a:rPr>
              <a:t>The Rhythm of Life Prayer</a:t>
            </a:r>
          </a:p>
        </p:txBody>
      </p:sp>
      <p:sp>
        <p:nvSpPr>
          <p:cNvPr id="12" name="Rectangle 11"/>
          <p:cNvSpPr/>
          <p:nvPr userDrawn="1"/>
        </p:nvSpPr>
        <p:spPr>
          <a:xfrm>
            <a:off x="600635" y="1126649"/>
            <a:ext cx="3518527" cy="584775"/>
          </a:xfrm>
          <a:prstGeom prst="rect">
            <a:avLst/>
          </a:prstGeom>
        </p:spPr>
        <p:txBody>
          <a:bodyPr wrap="none">
            <a:spAutoFit/>
          </a:bodyPr>
          <a:lstStyle/>
          <a:p>
            <a:r>
              <a:rPr lang="en-GB" sz="3200" u="sng" dirty="0">
                <a:solidFill>
                  <a:schemeClr val="tx1"/>
                </a:solidFill>
                <a:latin typeface="Calibri" panose="020F0502020204030204" pitchFamily="34" charset="0"/>
                <a:cs typeface="Calibri" panose="020F0502020204030204" pitchFamily="34" charset="0"/>
              </a:rPr>
              <a:t>A Prayer for the Day</a:t>
            </a:r>
          </a:p>
        </p:txBody>
      </p:sp>
      <p:sp>
        <p:nvSpPr>
          <p:cNvPr id="13" name="Title 1"/>
          <p:cNvSpPr>
            <a:spLocks noGrp="1"/>
          </p:cNvSpPr>
          <p:nvPr>
            <p:ph type="title" hasCustomPrompt="1"/>
          </p:nvPr>
        </p:nvSpPr>
        <p:spPr>
          <a:xfrm>
            <a:off x="600635" y="1965683"/>
            <a:ext cx="5051228" cy="4382866"/>
          </a:xfrm>
        </p:spPr>
        <p:txBody>
          <a:bodyPr anchor="t">
            <a:normAutofit/>
          </a:bodyPr>
          <a:lstStyle>
            <a:lvl1pPr>
              <a:defRPr sz="3200">
                <a:solidFill>
                  <a:schemeClr val="bg1"/>
                </a:solidFill>
                <a:latin typeface="+mn-lt"/>
              </a:defRPr>
            </a:lvl1pPr>
          </a:lstStyle>
          <a:p>
            <a:r>
              <a:rPr lang="en-GB" sz="3200" dirty="0">
                <a:solidFill>
                  <a:schemeClr val="bg1"/>
                </a:solidFill>
                <a:latin typeface="Calibri" panose="020F0502020204030204" pitchFamily="34" charset="0"/>
                <a:cs typeface="Calibri" panose="020F0502020204030204" pitchFamily="34" charset="0"/>
              </a:rPr>
              <a:t>Insert Prayer Text</a:t>
            </a:r>
          </a:p>
        </p:txBody>
      </p:sp>
      <p:sp>
        <p:nvSpPr>
          <p:cNvPr id="14" name="Title 1"/>
          <p:cNvSpPr txBox="1">
            <a:spLocks/>
          </p:cNvSpPr>
          <p:nvPr userDrawn="1"/>
        </p:nvSpPr>
        <p:spPr>
          <a:xfrm>
            <a:off x="600635" y="385131"/>
            <a:ext cx="9832234" cy="60505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a:solidFill>
                  <a:schemeClr val="bg1"/>
                </a:solidFill>
                <a:latin typeface="Calibri" panose="020F0502020204030204" pitchFamily="34" charset="0"/>
                <a:cs typeface="Calibri" panose="020F0502020204030204" pitchFamily="34" charset="0"/>
              </a:rPr>
              <a:t>If you would like to, you can join in saying these prayers.</a:t>
            </a:r>
            <a:endParaRPr lang="en-GB" sz="3200" dirty="0">
              <a:solidFill>
                <a:schemeClr val="bg1"/>
              </a:solidFill>
              <a:latin typeface="+mn-lt"/>
            </a:endParaRPr>
          </a:p>
        </p:txBody>
      </p:sp>
      <p:sp>
        <p:nvSpPr>
          <p:cNvPr id="15" name="TextBox 14"/>
          <p:cNvSpPr txBox="1"/>
          <p:nvPr userDrawn="1"/>
        </p:nvSpPr>
        <p:spPr>
          <a:xfrm>
            <a:off x="6061166" y="1906168"/>
            <a:ext cx="6008913" cy="4031873"/>
          </a:xfrm>
          <a:prstGeom prst="rect">
            <a:avLst/>
          </a:prstGeom>
          <a:noFill/>
        </p:spPr>
        <p:txBody>
          <a:bodyPr wrap="square" rtlCol="0">
            <a:spAutoFit/>
          </a:bodyPr>
          <a:lstStyle/>
          <a:p>
            <a:r>
              <a:rPr lang="en-GB" sz="3200" dirty="0">
                <a:solidFill>
                  <a:schemeClr val="bg1"/>
                </a:solidFill>
              </a:rPr>
              <a:t>Loving God,</a:t>
            </a:r>
          </a:p>
          <a:p>
            <a:r>
              <a:rPr lang="en-GB" sz="3200" dirty="0">
                <a:solidFill>
                  <a:schemeClr val="bg1"/>
                </a:solidFill>
              </a:rPr>
              <a:t>as we journey through this season,</a:t>
            </a:r>
          </a:p>
          <a:p>
            <a:r>
              <a:rPr lang="en-GB" sz="3200" dirty="0">
                <a:solidFill>
                  <a:schemeClr val="bg1"/>
                </a:solidFill>
              </a:rPr>
              <a:t>help us to practice </a:t>
            </a:r>
          </a:p>
          <a:p>
            <a:r>
              <a:rPr lang="en-GB" sz="3200" dirty="0">
                <a:solidFill>
                  <a:schemeClr val="bg1"/>
                </a:solidFill>
              </a:rPr>
              <a:t>the habit of sharing</a:t>
            </a:r>
          </a:p>
          <a:p>
            <a:r>
              <a:rPr lang="en-GB" sz="3200" dirty="0">
                <a:solidFill>
                  <a:schemeClr val="bg1"/>
                </a:solidFill>
              </a:rPr>
              <a:t>so that the rhythm of our lives</a:t>
            </a:r>
          </a:p>
          <a:p>
            <a:r>
              <a:rPr lang="en-GB" sz="3200" dirty="0">
                <a:solidFill>
                  <a:schemeClr val="bg1"/>
                </a:solidFill>
              </a:rPr>
              <a:t>can bring us closer to each other </a:t>
            </a:r>
          </a:p>
          <a:p>
            <a:r>
              <a:rPr lang="en-GB" sz="3200" dirty="0">
                <a:solidFill>
                  <a:schemeClr val="bg1"/>
                </a:solidFill>
              </a:rPr>
              <a:t>and to you.</a:t>
            </a:r>
          </a:p>
          <a:p>
            <a:r>
              <a:rPr lang="en-GB" sz="3200" dirty="0">
                <a:solidFill>
                  <a:schemeClr val="bg1"/>
                </a:solidFill>
              </a:rPr>
              <a:t>Amen</a:t>
            </a:r>
          </a:p>
        </p:txBody>
      </p:sp>
    </p:spTree>
    <p:extLst>
      <p:ext uri="{BB962C8B-B14F-4D97-AF65-F5344CB8AC3E}">
        <p14:creationId xmlns:p14="http://schemas.microsoft.com/office/powerpoint/2010/main" val="1255521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9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pic>
        <p:nvPicPr>
          <p:cNvPr id="7" name="Picture 6"/>
          <p:cNvPicPr>
            <a:picLocks/>
          </p:cNvPicPr>
          <p:nvPr userDrawn="1"/>
        </p:nvPicPr>
        <p:blipFill>
          <a:blip r:embed="rId3"/>
          <a:stretch>
            <a:fillRect/>
          </a:stretch>
        </p:blipFill>
        <p:spPr>
          <a:xfrm>
            <a:off x="10886974" y="147659"/>
            <a:ext cx="1080000" cy="1080000"/>
          </a:xfrm>
          <a:prstGeom prst="rect">
            <a:avLst/>
          </a:prstGeom>
          <a:ln>
            <a:solidFill>
              <a:srgbClr val="000000"/>
            </a:solidFill>
          </a:ln>
        </p:spPr>
      </p:pic>
      <p:sp>
        <p:nvSpPr>
          <p:cNvPr id="5" name="Title 1"/>
          <p:cNvSpPr>
            <a:spLocks noGrp="1"/>
          </p:cNvSpPr>
          <p:nvPr>
            <p:ph type="title" hasCustomPrompt="1"/>
          </p:nvPr>
        </p:nvSpPr>
        <p:spPr>
          <a:xfrm>
            <a:off x="600635" y="1965683"/>
            <a:ext cx="5051228" cy="4382866"/>
          </a:xfrm>
        </p:spPr>
        <p:txBody>
          <a:bodyPr anchor="t">
            <a:normAutofit/>
          </a:bodyPr>
          <a:lstStyle>
            <a:lvl1pPr>
              <a:defRPr sz="3200">
                <a:solidFill>
                  <a:schemeClr val="bg1"/>
                </a:solidFill>
                <a:latin typeface="+mn-lt"/>
              </a:defRPr>
            </a:lvl1pPr>
          </a:lstStyle>
          <a:p>
            <a:r>
              <a:rPr lang="en-GB" sz="3200" dirty="0">
                <a:solidFill>
                  <a:schemeClr val="bg1"/>
                </a:solidFill>
                <a:latin typeface="Calibri" panose="020F0502020204030204" pitchFamily="34" charset="0"/>
                <a:cs typeface="Calibri" panose="020F0502020204030204" pitchFamily="34" charset="0"/>
              </a:rPr>
              <a:t>Insert Prayer Text</a:t>
            </a:r>
          </a:p>
        </p:txBody>
      </p:sp>
      <p:sp>
        <p:nvSpPr>
          <p:cNvPr id="8" name="Rectangle 7"/>
          <p:cNvSpPr/>
          <p:nvPr userDrawn="1"/>
        </p:nvSpPr>
        <p:spPr>
          <a:xfrm>
            <a:off x="6061168" y="1130554"/>
            <a:ext cx="4600782" cy="584775"/>
          </a:xfrm>
          <a:prstGeom prst="rect">
            <a:avLst/>
          </a:prstGeom>
        </p:spPr>
        <p:txBody>
          <a:bodyPr wrap="square">
            <a:spAutoFit/>
          </a:bodyPr>
          <a:lstStyle/>
          <a:p>
            <a:r>
              <a:rPr lang="en-GB" sz="3200" u="sng" dirty="0">
                <a:solidFill>
                  <a:srgbClr val="FFFF00"/>
                </a:solidFill>
                <a:latin typeface="Calibri" panose="020F0502020204030204" pitchFamily="34" charset="0"/>
                <a:cs typeface="Calibri" panose="020F0502020204030204" pitchFamily="34" charset="0"/>
              </a:rPr>
              <a:t>The Rhythm of Life Prayer</a:t>
            </a:r>
          </a:p>
        </p:txBody>
      </p:sp>
      <p:sp>
        <p:nvSpPr>
          <p:cNvPr id="9" name="Rectangle 8"/>
          <p:cNvSpPr/>
          <p:nvPr userDrawn="1"/>
        </p:nvSpPr>
        <p:spPr>
          <a:xfrm>
            <a:off x="600635" y="1126649"/>
            <a:ext cx="3518527" cy="584775"/>
          </a:xfrm>
          <a:prstGeom prst="rect">
            <a:avLst/>
          </a:prstGeom>
        </p:spPr>
        <p:txBody>
          <a:bodyPr wrap="none">
            <a:spAutoFit/>
          </a:bodyPr>
          <a:lstStyle/>
          <a:p>
            <a:r>
              <a:rPr lang="en-GB" sz="3200" u="sng" dirty="0">
                <a:solidFill>
                  <a:srgbClr val="FFFF00"/>
                </a:solidFill>
                <a:latin typeface="Calibri" panose="020F0502020204030204" pitchFamily="34" charset="0"/>
                <a:cs typeface="Calibri" panose="020F0502020204030204" pitchFamily="34" charset="0"/>
              </a:rPr>
              <a:t>A Prayer for the Day</a:t>
            </a:r>
          </a:p>
        </p:txBody>
      </p:sp>
      <p:sp>
        <p:nvSpPr>
          <p:cNvPr id="11" name="Title 1"/>
          <p:cNvSpPr txBox="1">
            <a:spLocks/>
          </p:cNvSpPr>
          <p:nvPr userDrawn="1"/>
        </p:nvSpPr>
        <p:spPr>
          <a:xfrm>
            <a:off x="600635" y="385131"/>
            <a:ext cx="9832234" cy="60505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a:solidFill>
                  <a:schemeClr val="bg1"/>
                </a:solidFill>
                <a:latin typeface="Calibri" panose="020F0502020204030204" pitchFamily="34" charset="0"/>
                <a:cs typeface="Calibri" panose="020F0502020204030204" pitchFamily="34" charset="0"/>
              </a:rPr>
              <a:t>If you would like to, you can join in saying these prayers.</a:t>
            </a:r>
            <a:endParaRPr lang="en-GB" sz="3200" dirty="0">
              <a:solidFill>
                <a:schemeClr val="bg1"/>
              </a:solidFill>
              <a:latin typeface="+mn-lt"/>
            </a:endParaRPr>
          </a:p>
        </p:txBody>
      </p:sp>
      <p:sp>
        <p:nvSpPr>
          <p:cNvPr id="12" name="TextBox 11"/>
          <p:cNvSpPr txBox="1"/>
          <p:nvPr userDrawn="1"/>
        </p:nvSpPr>
        <p:spPr>
          <a:xfrm>
            <a:off x="6061167" y="1906168"/>
            <a:ext cx="6000204" cy="4031873"/>
          </a:xfrm>
          <a:prstGeom prst="rect">
            <a:avLst/>
          </a:prstGeom>
          <a:noFill/>
        </p:spPr>
        <p:txBody>
          <a:bodyPr wrap="square" rtlCol="0">
            <a:spAutoFit/>
          </a:bodyPr>
          <a:lstStyle/>
          <a:p>
            <a:r>
              <a:rPr lang="en-GB" sz="3200" dirty="0">
                <a:solidFill>
                  <a:schemeClr val="bg1"/>
                </a:solidFill>
              </a:rPr>
              <a:t>Loving God,</a:t>
            </a:r>
          </a:p>
          <a:p>
            <a:r>
              <a:rPr lang="en-GB" sz="3200" dirty="0">
                <a:solidFill>
                  <a:schemeClr val="bg1"/>
                </a:solidFill>
              </a:rPr>
              <a:t>as we journey through this season,</a:t>
            </a:r>
          </a:p>
          <a:p>
            <a:r>
              <a:rPr lang="en-GB" sz="3200" dirty="0">
                <a:solidFill>
                  <a:schemeClr val="bg1"/>
                </a:solidFill>
              </a:rPr>
              <a:t>help us to practice </a:t>
            </a:r>
          </a:p>
          <a:p>
            <a:r>
              <a:rPr lang="en-GB" sz="3200" dirty="0">
                <a:solidFill>
                  <a:schemeClr val="bg1"/>
                </a:solidFill>
              </a:rPr>
              <a:t>the habit of encouraging</a:t>
            </a:r>
          </a:p>
          <a:p>
            <a:r>
              <a:rPr lang="en-GB" sz="3200" dirty="0">
                <a:solidFill>
                  <a:schemeClr val="bg1"/>
                </a:solidFill>
              </a:rPr>
              <a:t>so that the rhythm of our lives</a:t>
            </a:r>
          </a:p>
          <a:p>
            <a:r>
              <a:rPr lang="en-GB" sz="3200" dirty="0">
                <a:solidFill>
                  <a:schemeClr val="bg1"/>
                </a:solidFill>
              </a:rPr>
              <a:t>can bring us closer to each other </a:t>
            </a:r>
          </a:p>
          <a:p>
            <a:r>
              <a:rPr lang="en-GB" sz="3200" dirty="0">
                <a:solidFill>
                  <a:schemeClr val="bg1"/>
                </a:solidFill>
              </a:rPr>
              <a:t>and to you.</a:t>
            </a:r>
          </a:p>
          <a:p>
            <a:r>
              <a:rPr lang="en-GB" sz="3200" dirty="0">
                <a:solidFill>
                  <a:schemeClr val="bg1"/>
                </a:solidFill>
              </a:rPr>
              <a:t>Amen</a:t>
            </a:r>
          </a:p>
        </p:txBody>
      </p:sp>
    </p:spTree>
    <p:extLst>
      <p:ext uri="{BB962C8B-B14F-4D97-AF65-F5344CB8AC3E}">
        <p14:creationId xmlns:p14="http://schemas.microsoft.com/office/powerpoint/2010/main" val="2147004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0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pic>
        <p:nvPicPr>
          <p:cNvPr id="4" name="Picture 3"/>
          <p:cNvPicPr>
            <a:picLocks/>
          </p:cNvPicPr>
          <p:nvPr userDrawn="1"/>
        </p:nvPicPr>
        <p:blipFill>
          <a:blip r:embed="rId3"/>
          <a:stretch>
            <a:fillRect/>
          </a:stretch>
        </p:blipFill>
        <p:spPr>
          <a:xfrm>
            <a:off x="10886974" y="147659"/>
            <a:ext cx="1080000" cy="1080000"/>
          </a:xfrm>
          <a:prstGeom prst="rect">
            <a:avLst/>
          </a:prstGeom>
          <a:ln>
            <a:solidFill>
              <a:srgbClr val="000000"/>
            </a:solidFill>
          </a:ln>
        </p:spPr>
      </p:pic>
      <p:sp>
        <p:nvSpPr>
          <p:cNvPr id="7" name="Rectangle 6"/>
          <p:cNvSpPr/>
          <p:nvPr userDrawn="1"/>
        </p:nvSpPr>
        <p:spPr>
          <a:xfrm>
            <a:off x="6061168" y="1130554"/>
            <a:ext cx="4600782" cy="584775"/>
          </a:xfrm>
          <a:prstGeom prst="rect">
            <a:avLst/>
          </a:prstGeom>
        </p:spPr>
        <p:txBody>
          <a:bodyPr wrap="square">
            <a:spAutoFit/>
          </a:bodyPr>
          <a:lstStyle/>
          <a:p>
            <a:r>
              <a:rPr lang="en-GB" sz="3200" u="sng" dirty="0">
                <a:solidFill>
                  <a:srgbClr val="FFFF00"/>
                </a:solidFill>
                <a:latin typeface="Calibri" panose="020F0502020204030204" pitchFamily="34" charset="0"/>
                <a:cs typeface="Calibri" panose="020F0502020204030204" pitchFamily="34" charset="0"/>
              </a:rPr>
              <a:t>The Rhythm of Life Prayer</a:t>
            </a:r>
          </a:p>
        </p:txBody>
      </p:sp>
      <p:sp>
        <p:nvSpPr>
          <p:cNvPr id="8" name="Rectangle 7"/>
          <p:cNvSpPr/>
          <p:nvPr userDrawn="1"/>
        </p:nvSpPr>
        <p:spPr>
          <a:xfrm>
            <a:off x="600635" y="1126649"/>
            <a:ext cx="3518527" cy="584775"/>
          </a:xfrm>
          <a:prstGeom prst="rect">
            <a:avLst/>
          </a:prstGeom>
        </p:spPr>
        <p:txBody>
          <a:bodyPr wrap="none">
            <a:spAutoFit/>
          </a:bodyPr>
          <a:lstStyle/>
          <a:p>
            <a:r>
              <a:rPr lang="en-GB" sz="3200" u="sng" dirty="0">
                <a:solidFill>
                  <a:srgbClr val="FFFF00"/>
                </a:solidFill>
                <a:latin typeface="Calibri" panose="020F0502020204030204" pitchFamily="34" charset="0"/>
                <a:cs typeface="Calibri" panose="020F0502020204030204" pitchFamily="34" charset="0"/>
              </a:rPr>
              <a:t>A Prayer for the Day</a:t>
            </a:r>
          </a:p>
        </p:txBody>
      </p:sp>
      <p:sp>
        <p:nvSpPr>
          <p:cNvPr id="9" name="Title 1"/>
          <p:cNvSpPr>
            <a:spLocks noGrp="1"/>
          </p:cNvSpPr>
          <p:nvPr>
            <p:ph type="title" hasCustomPrompt="1"/>
          </p:nvPr>
        </p:nvSpPr>
        <p:spPr>
          <a:xfrm>
            <a:off x="600635" y="1965683"/>
            <a:ext cx="5051228" cy="4382866"/>
          </a:xfrm>
        </p:spPr>
        <p:txBody>
          <a:bodyPr anchor="t">
            <a:normAutofit/>
          </a:bodyPr>
          <a:lstStyle>
            <a:lvl1pPr>
              <a:defRPr sz="3200">
                <a:solidFill>
                  <a:schemeClr val="bg1"/>
                </a:solidFill>
                <a:latin typeface="+mn-lt"/>
              </a:defRPr>
            </a:lvl1pPr>
          </a:lstStyle>
          <a:p>
            <a:r>
              <a:rPr lang="en-GB" sz="3200" dirty="0">
                <a:solidFill>
                  <a:schemeClr val="bg1"/>
                </a:solidFill>
                <a:latin typeface="Calibri" panose="020F0502020204030204" pitchFamily="34" charset="0"/>
                <a:cs typeface="Calibri" panose="020F0502020204030204" pitchFamily="34" charset="0"/>
              </a:rPr>
              <a:t>Insert Prayer Text</a:t>
            </a:r>
          </a:p>
        </p:txBody>
      </p:sp>
      <p:sp>
        <p:nvSpPr>
          <p:cNvPr id="10" name="Title 1"/>
          <p:cNvSpPr txBox="1">
            <a:spLocks/>
          </p:cNvSpPr>
          <p:nvPr userDrawn="1"/>
        </p:nvSpPr>
        <p:spPr>
          <a:xfrm>
            <a:off x="600635" y="385131"/>
            <a:ext cx="9832234" cy="60505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a:solidFill>
                  <a:schemeClr val="bg1"/>
                </a:solidFill>
                <a:latin typeface="Calibri" panose="020F0502020204030204" pitchFamily="34" charset="0"/>
                <a:cs typeface="Calibri" panose="020F0502020204030204" pitchFamily="34" charset="0"/>
              </a:rPr>
              <a:t>If you would like to, you can join in saying these prayers.</a:t>
            </a:r>
            <a:endParaRPr lang="en-GB" sz="3200" dirty="0">
              <a:solidFill>
                <a:schemeClr val="bg1"/>
              </a:solidFill>
              <a:latin typeface="+mn-lt"/>
            </a:endParaRPr>
          </a:p>
        </p:txBody>
      </p:sp>
      <p:sp>
        <p:nvSpPr>
          <p:cNvPr id="11" name="TextBox 10"/>
          <p:cNvSpPr txBox="1"/>
          <p:nvPr userDrawn="1"/>
        </p:nvSpPr>
        <p:spPr>
          <a:xfrm>
            <a:off x="6061166" y="1906168"/>
            <a:ext cx="6008913" cy="4031873"/>
          </a:xfrm>
          <a:prstGeom prst="rect">
            <a:avLst/>
          </a:prstGeom>
          <a:noFill/>
        </p:spPr>
        <p:txBody>
          <a:bodyPr wrap="square" rtlCol="0">
            <a:spAutoFit/>
          </a:bodyPr>
          <a:lstStyle/>
          <a:p>
            <a:r>
              <a:rPr lang="en-GB" sz="3200" dirty="0">
                <a:solidFill>
                  <a:schemeClr val="bg1"/>
                </a:solidFill>
              </a:rPr>
              <a:t>Loving God,</a:t>
            </a:r>
          </a:p>
          <a:p>
            <a:r>
              <a:rPr lang="en-GB" sz="3200" dirty="0">
                <a:solidFill>
                  <a:schemeClr val="bg1"/>
                </a:solidFill>
              </a:rPr>
              <a:t>as we journey through this season,</a:t>
            </a:r>
          </a:p>
          <a:p>
            <a:r>
              <a:rPr lang="en-GB" sz="3200" dirty="0">
                <a:solidFill>
                  <a:schemeClr val="bg1"/>
                </a:solidFill>
              </a:rPr>
              <a:t>help us to practice </a:t>
            </a:r>
          </a:p>
          <a:p>
            <a:r>
              <a:rPr lang="en-GB" sz="3200" dirty="0">
                <a:solidFill>
                  <a:schemeClr val="bg1"/>
                </a:solidFill>
              </a:rPr>
              <a:t>the habit of creating</a:t>
            </a:r>
          </a:p>
          <a:p>
            <a:r>
              <a:rPr lang="en-GB" sz="3200" dirty="0">
                <a:solidFill>
                  <a:schemeClr val="bg1"/>
                </a:solidFill>
              </a:rPr>
              <a:t>so that the rhythm of our lives</a:t>
            </a:r>
          </a:p>
          <a:p>
            <a:r>
              <a:rPr lang="en-GB" sz="3200" dirty="0">
                <a:solidFill>
                  <a:schemeClr val="bg1"/>
                </a:solidFill>
              </a:rPr>
              <a:t>can bring us closer to each other </a:t>
            </a:r>
          </a:p>
          <a:p>
            <a:r>
              <a:rPr lang="en-GB" sz="3200" dirty="0">
                <a:solidFill>
                  <a:schemeClr val="bg1"/>
                </a:solidFill>
              </a:rPr>
              <a:t>and to you.</a:t>
            </a:r>
          </a:p>
          <a:p>
            <a:r>
              <a:rPr lang="en-GB" sz="3200" dirty="0">
                <a:solidFill>
                  <a:schemeClr val="bg1"/>
                </a:solidFill>
              </a:rPr>
              <a:t>Amen</a:t>
            </a:r>
          </a:p>
        </p:txBody>
      </p:sp>
    </p:spTree>
    <p:extLst>
      <p:ext uri="{BB962C8B-B14F-4D97-AF65-F5344CB8AC3E}">
        <p14:creationId xmlns:p14="http://schemas.microsoft.com/office/powerpoint/2010/main" val="63203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1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pic>
        <p:nvPicPr>
          <p:cNvPr id="7" name="Picture 6"/>
          <p:cNvPicPr>
            <a:picLocks/>
          </p:cNvPicPr>
          <p:nvPr userDrawn="1"/>
        </p:nvPicPr>
        <p:blipFill>
          <a:blip r:embed="rId3"/>
          <a:stretch>
            <a:fillRect/>
          </a:stretch>
        </p:blipFill>
        <p:spPr>
          <a:xfrm>
            <a:off x="10886974" y="147659"/>
            <a:ext cx="1080000" cy="1080000"/>
          </a:xfrm>
          <a:prstGeom prst="rect">
            <a:avLst/>
          </a:prstGeom>
          <a:ln>
            <a:solidFill>
              <a:srgbClr val="000000"/>
            </a:solidFill>
          </a:ln>
        </p:spPr>
      </p:pic>
      <p:sp>
        <p:nvSpPr>
          <p:cNvPr id="8" name="Rectangle 7"/>
          <p:cNvSpPr/>
          <p:nvPr userDrawn="1"/>
        </p:nvSpPr>
        <p:spPr>
          <a:xfrm>
            <a:off x="6061168" y="1130554"/>
            <a:ext cx="4600782" cy="584775"/>
          </a:xfrm>
          <a:prstGeom prst="rect">
            <a:avLst/>
          </a:prstGeom>
        </p:spPr>
        <p:txBody>
          <a:bodyPr wrap="square">
            <a:spAutoFit/>
          </a:bodyPr>
          <a:lstStyle/>
          <a:p>
            <a:r>
              <a:rPr lang="en-GB" sz="3200" u="sng" dirty="0">
                <a:solidFill>
                  <a:srgbClr val="FFFF00"/>
                </a:solidFill>
                <a:latin typeface="Calibri" panose="020F0502020204030204" pitchFamily="34" charset="0"/>
                <a:cs typeface="Calibri" panose="020F0502020204030204" pitchFamily="34" charset="0"/>
              </a:rPr>
              <a:t>The Rhythm of Life Prayer</a:t>
            </a:r>
          </a:p>
        </p:txBody>
      </p:sp>
      <p:sp>
        <p:nvSpPr>
          <p:cNvPr id="9" name="Rectangle 8"/>
          <p:cNvSpPr/>
          <p:nvPr userDrawn="1"/>
        </p:nvSpPr>
        <p:spPr>
          <a:xfrm>
            <a:off x="600635" y="1126649"/>
            <a:ext cx="3518527" cy="584775"/>
          </a:xfrm>
          <a:prstGeom prst="rect">
            <a:avLst/>
          </a:prstGeom>
        </p:spPr>
        <p:txBody>
          <a:bodyPr wrap="none">
            <a:spAutoFit/>
          </a:bodyPr>
          <a:lstStyle/>
          <a:p>
            <a:r>
              <a:rPr lang="en-GB" sz="3200" u="sng" dirty="0">
                <a:solidFill>
                  <a:srgbClr val="FFFF00"/>
                </a:solidFill>
                <a:latin typeface="Calibri" panose="020F0502020204030204" pitchFamily="34" charset="0"/>
                <a:cs typeface="Calibri" panose="020F0502020204030204" pitchFamily="34" charset="0"/>
              </a:rPr>
              <a:t>A Prayer for the Day</a:t>
            </a:r>
          </a:p>
        </p:txBody>
      </p:sp>
      <p:sp>
        <p:nvSpPr>
          <p:cNvPr id="10" name="Title 1"/>
          <p:cNvSpPr>
            <a:spLocks noGrp="1"/>
          </p:cNvSpPr>
          <p:nvPr>
            <p:ph type="title" hasCustomPrompt="1"/>
          </p:nvPr>
        </p:nvSpPr>
        <p:spPr>
          <a:xfrm>
            <a:off x="600635" y="1965683"/>
            <a:ext cx="5051228" cy="4382866"/>
          </a:xfrm>
        </p:spPr>
        <p:txBody>
          <a:bodyPr anchor="t">
            <a:normAutofit/>
          </a:bodyPr>
          <a:lstStyle>
            <a:lvl1pPr>
              <a:defRPr sz="3200">
                <a:solidFill>
                  <a:schemeClr val="bg1"/>
                </a:solidFill>
                <a:latin typeface="+mn-lt"/>
              </a:defRPr>
            </a:lvl1pPr>
          </a:lstStyle>
          <a:p>
            <a:r>
              <a:rPr lang="en-GB" sz="3200" dirty="0">
                <a:solidFill>
                  <a:schemeClr val="bg1"/>
                </a:solidFill>
                <a:latin typeface="Calibri" panose="020F0502020204030204" pitchFamily="34" charset="0"/>
                <a:cs typeface="Calibri" panose="020F0502020204030204" pitchFamily="34" charset="0"/>
              </a:rPr>
              <a:t>Insert Prayer Text</a:t>
            </a:r>
          </a:p>
        </p:txBody>
      </p:sp>
      <p:sp>
        <p:nvSpPr>
          <p:cNvPr id="11" name="Title 1"/>
          <p:cNvSpPr txBox="1">
            <a:spLocks/>
          </p:cNvSpPr>
          <p:nvPr userDrawn="1"/>
        </p:nvSpPr>
        <p:spPr>
          <a:xfrm>
            <a:off x="600635" y="385131"/>
            <a:ext cx="9832234" cy="60505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a:solidFill>
                  <a:schemeClr val="bg1"/>
                </a:solidFill>
                <a:latin typeface="Calibri" panose="020F0502020204030204" pitchFamily="34" charset="0"/>
                <a:cs typeface="Calibri" panose="020F0502020204030204" pitchFamily="34" charset="0"/>
              </a:rPr>
              <a:t>If you would like to, you can join in saying these prayers.</a:t>
            </a:r>
            <a:endParaRPr lang="en-GB" sz="3200" dirty="0">
              <a:solidFill>
                <a:schemeClr val="bg1"/>
              </a:solidFill>
              <a:latin typeface="+mn-lt"/>
            </a:endParaRPr>
          </a:p>
        </p:txBody>
      </p:sp>
      <p:sp>
        <p:nvSpPr>
          <p:cNvPr id="12" name="TextBox 11"/>
          <p:cNvSpPr txBox="1"/>
          <p:nvPr userDrawn="1"/>
        </p:nvSpPr>
        <p:spPr>
          <a:xfrm>
            <a:off x="6061167" y="1906168"/>
            <a:ext cx="6026330" cy="4031873"/>
          </a:xfrm>
          <a:prstGeom prst="rect">
            <a:avLst/>
          </a:prstGeom>
          <a:noFill/>
        </p:spPr>
        <p:txBody>
          <a:bodyPr wrap="square" rtlCol="0">
            <a:spAutoFit/>
          </a:bodyPr>
          <a:lstStyle/>
          <a:p>
            <a:r>
              <a:rPr lang="en-GB" sz="3200" dirty="0">
                <a:solidFill>
                  <a:schemeClr val="bg1"/>
                </a:solidFill>
              </a:rPr>
              <a:t>Loving God,</a:t>
            </a:r>
          </a:p>
          <a:p>
            <a:r>
              <a:rPr lang="en-GB" sz="3200" dirty="0">
                <a:solidFill>
                  <a:schemeClr val="bg1"/>
                </a:solidFill>
              </a:rPr>
              <a:t>as we journey through this season,</a:t>
            </a:r>
          </a:p>
          <a:p>
            <a:r>
              <a:rPr lang="en-GB" sz="3200" dirty="0">
                <a:solidFill>
                  <a:schemeClr val="bg1"/>
                </a:solidFill>
              </a:rPr>
              <a:t>help us to practice </a:t>
            </a:r>
          </a:p>
          <a:p>
            <a:r>
              <a:rPr lang="en-GB" sz="3200" dirty="0">
                <a:solidFill>
                  <a:schemeClr val="bg1"/>
                </a:solidFill>
              </a:rPr>
              <a:t>the habit of celebrating</a:t>
            </a:r>
          </a:p>
          <a:p>
            <a:r>
              <a:rPr lang="en-GB" sz="3200" dirty="0">
                <a:solidFill>
                  <a:schemeClr val="bg1"/>
                </a:solidFill>
              </a:rPr>
              <a:t>so that the rhythm of our lives</a:t>
            </a:r>
          </a:p>
          <a:p>
            <a:r>
              <a:rPr lang="en-GB" sz="3200" dirty="0">
                <a:solidFill>
                  <a:schemeClr val="bg1"/>
                </a:solidFill>
              </a:rPr>
              <a:t>can bring us closer to each other </a:t>
            </a:r>
          </a:p>
          <a:p>
            <a:r>
              <a:rPr lang="en-GB" sz="3200" dirty="0">
                <a:solidFill>
                  <a:schemeClr val="bg1"/>
                </a:solidFill>
              </a:rPr>
              <a:t>and to you.</a:t>
            </a:r>
          </a:p>
          <a:p>
            <a:r>
              <a:rPr lang="en-GB" sz="3200" dirty="0">
                <a:solidFill>
                  <a:schemeClr val="bg1"/>
                </a:solidFill>
              </a:rPr>
              <a:t>Amen</a:t>
            </a:r>
          </a:p>
        </p:txBody>
      </p:sp>
    </p:spTree>
    <p:extLst>
      <p:ext uri="{BB962C8B-B14F-4D97-AF65-F5344CB8AC3E}">
        <p14:creationId xmlns:p14="http://schemas.microsoft.com/office/powerpoint/2010/main" val="3190872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2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0052" cy="6858000"/>
          </a:xfrm>
          <a:prstGeom prst="rect">
            <a:avLst/>
          </a:prstGeom>
        </p:spPr>
      </p:pic>
      <p:pic>
        <p:nvPicPr>
          <p:cNvPr id="7" name="Picture 6"/>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10886487" y="165078"/>
            <a:ext cx="1080000" cy="1080000"/>
          </a:xfrm>
          <a:prstGeom prst="rect">
            <a:avLst/>
          </a:prstGeom>
          <a:ln>
            <a:solidFill>
              <a:schemeClr val="tx1"/>
            </a:solidFill>
          </a:ln>
        </p:spPr>
      </p:pic>
      <p:sp>
        <p:nvSpPr>
          <p:cNvPr id="9" name="Rectangle 8"/>
          <p:cNvSpPr/>
          <p:nvPr userDrawn="1"/>
        </p:nvSpPr>
        <p:spPr>
          <a:xfrm>
            <a:off x="6061168" y="1130554"/>
            <a:ext cx="4600782" cy="584775"/>
          </a:xfrm>
          <a:prstGeom prst="rect">
            <a:avLst/>
          </a:prstGeom>
        </p:spPr>
        <p:txBody>
          <a:bodyPr wrap="square">
            <a:spAutoFit/>
          </a:bodyPr>
          <a:lstStyle/>
          <a:p>
            <a:r>
              <a:rPr lang="en-GB" sz="3200" u="sng" dirty="0">
                <a:solidFill>
                  <a:srgbClr val="0070C0"/>
                </a:solidFill>
                <a:latin typeface="Calibri" panose="020F0502020204030204" pitchFamily="34" charset="0"/>
                <a:cs typeface="Calibri" panose="020F0502020204030204" pitchFamily="34" charset="0"/>
              </a:rPr>
              <a:t>The Rhythm of Life Prayer</a:t>
            </a:r>
          </a:p>
        </p:txBody>
      </p:sp>
      <p:sp>
        <p:nvSpPr>
          <p:cNvPr id="10" name="Rectangle 9"/>
          <p:cNvSpPr/>
          <p:nvPr userDrawn="1"/>
        </p:nvSpPr>
        <p:spPr>
          <a:xfrm>
            <a:off x="600635" y="1126649"/>
            <a:ext cx="3518527" cy="584775"/>
          </a:xfrm>
          <a:prstGeom prst="rect">
            <a:avLst/>
          </a:prstGeom>
        </p:spPr>
        <p:txBody>
          <a:bodyPr wrap="none">
            <a:spAutoFit/>
          </a:bodyPr>
          <a:lstStyle/>
          <a:p>
            <a:r>
              <a:rPr lang="en-GB" sz="3200" u="sng" dirty="0">
                <a:solidFill>
                  <a:srgbClr val="0070C0"/>
                </a:solidFill>
                <a:latin typeface="Calibri" panose="020F0502020204030204" pitchFamily="34" charset="0"/>
                <a:cs typeface="Calibri" panose="020F0502020204030204" pitchFamily="34" charset="0"/>
              </a:rPr>
              <a:t>A Prayer for the Day</a:t>
            </a:r>
          </a:p>
        </p:txBody>
      </p:sp>
      <p:sp>
        <p:nvSpPr>
          <p:cNvPr id="11" name="Title 1"/>
          <p:cNvSpPr>
            <a:spLocks noGrp="1"/>
          </p:cNvSpPr>
          <p:nvPr>
            <p:ph type="title" hasCustomPrompt="1"/>
          </p:nvPr>
        </p:nvSpPr>
        <p:spPr>
          <a:xfrm>
            <a:off x="600635" y="1965683"/>
            <a:ext cx="5051228" cy="4382866"/>
          </a:xfrm>
        </p:spPr>
        <p:txBody>
          <a:bodyPr anchor="t">
            <a:normAutofit/>
          </a:bodyPr>
          <a:lstStyle>
            <a:lvl1pPr>
              <a:defRPr sz="3200">
                <a:solidFill>
                  <a:schemeClr val="tx1"/>
                </a:solidFill>
                <a:latin typeface="+mn-lt"/>
              </a:defRPr>
            </a:lvl1pPr>
          </a:lstStyle>
          <a:p>
            <a:r>
              <a:rPr lang="en-GB" sz="3200" dirty="0">
                <a:solidFill>
                  <a:schemeClr val="bg1"/>
                </a:solidFill>
                <a:latin typeface="Calibri" panose="020F0502020204030204" pitchFamily="34" charset="0"/>
                <a:cs typeface="Calibri" panose="020F0502020204030204" pitchFamily="34" charset="0"/>
              </a:rPr>
              <a:t>Insert Prayer Text</a:t>
            </a:r>
          </a:p>
        </p:txBody>
      </p:sp>
      <p:sp>
        <p:nvSpPr>
          <p:cNvPr id="12" name="Title 1"/>
          <p:cNvSpPr txBox="1">
            <a:spLocks/>
          </p:cNvSpPr>
          <p:nvPr userDrawn="1"/>
        </p:nvSpPr>
        <p:spPr>
          <a:xfrm>
            <a:off x="600635" y="385131"/>
            <a:ext cx="9832234" cy="60505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a:solidFill>
                  <a:schemeClr val="tx1"/>
                </a:solidFill>
                <a:latin typeface="Calibri" panose="020F0502020204030204" pitchFamily="34" charset="0"/>
                <a:cs typeface="Calibri" panose="020F0502020204030204" pitchFamily="34" charset="0"/>
              </a:rPr>
              <a:t>If you would like to, you can join in saying these prayers.</a:t>
            </a:r>
            <a:endParaRPr lang="en-GB" sz="3200" dirty="0">
              <a:solidFill>
                <a:schemeClr val="tx1"/>
              </a:solidFill>
              <a:latin typeface="+mn-lt"/>
            </a:endParaRPr>
          </a:p>
        </p:txBody>
      </p:sp>
      <p:sp>
        <p:nvSpPr>
          <p:cNvPr id="13" name="TextBox 12"/>
          <p:cNvSpPr txBox="1"/>
          <p:nvPr userDrawn="1"/>
        </p:nvSpPr>
        <p:spPr>
          <a:xfrm>
            <a:off x="6061166" y="1906168"/>
            <a:ext cx="6008913" cy="4031873"/>
          </a:xfrm>
          <a:prstGeom prst="rect">
            <a:avLst/>
          </a:prstGeom>
          <a:noFill/>
        </p:spPr>
        <p:txBody>
          <a:bodyPr wrap="square" rtlCol="0">
            <a:spAutoFit/>
          </a:bodyPr>
          <a:lstStyle/>
          <a:p>
            <a:r>
              <a:rPr lang="en-GB" sz="3200" dirty="0">
                <a:solidFill>
                  <a:schemeClr val="tx1"/>
                </a:solidFill>
              </a:rPr>
              <a:t>Loving God,</a:t>
            </a:r>
          </a:p>
          <a:p>
            <a:r>
              <a:rPr lang="en-GB" sz="3200" dirty="0">
                <a:solidFill>
                  <a:schemeClr val="tx1"/>
                </a:solidFill>
              </a:rPr>
              <a:t>as we journey through this season,</a:t>
            </a:r>
          </a:p>
          <a:p>
            <a:r>
              <a:rPr lang="en-GB" sz="3200" dirty="0">
                <a:solidFill>
                  <a:schemeClr val="tx1"/>
                </a:solidFill>
              </a:rPr>
              <a:t>help us to practice </a:t>
            </a:r>
          </a:p>
          <a:p>
            <a:r>
              <a:rPr lang="en-GB" sz="3200" dirty="0">
                <a:solidFill>
                  <a:schemeClr val="tx1"/>
                </a:solidFill>
              </a:rPr>
              <a:t>the habit of resting</a:t>
            </a:r>
          </a:p>
          <a:p>
            <a:r>
              <a:rPr lang="en-GB" sz="3200" dirty="0">
                <a:solidFill>
                  <a:schemeClr val="tx1"/>
                </a:solidFill>
              </a:rPr>
              <a:t>so that the rhythm of our lives</a:t>
            </a:r>
          </a:p>
          <a:p>
            <a:r>
              <a:rPr lang="en-GB" sz="3200" dirty="0">
                <a:solidFill>
                  <a:schemeClr val="tx1"/>
                </a:solidFill>
              </a:rPr>
              <a:t>can bring us closer to each other </a:t>
            </a:r>
          </a:p>
          <a:p>
            <a:r>
              <a:rPr lang="en-GB" sz="3200" dirty="0">
                <a:solidFill>
                  <a:schemeClr val="tx1"/>
                </a:solidFill>
              </a:rPr>
              <a:t>and to you.</a:t>
            </a:r>
          </a:p>
          <a:p>
            <a:r>
              <a:rPr lang="en-GB" sz="3200" dirty="0">
                <a:solidFill>
                  <a:schemeClr val="tx1"/>
                </a:solidFill>
              </a:rPr>
              <a:t>Amen</a:t>
            </a:r>
          </a:p>
        </p:txBody>
      </p:sp>
    </p:spTree>
    <p:extLst>
      <p:ext uri="{BB962C8B-B14F-4D97-AF65-F5344CB8AC3E}">
        <p14:creationId xmlns:p14="http://schemas.microsoft.com/office/powerpoint/2010/main" val="112322078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0052" cy="6858000"/>
          </a:xfrm>
          <a:prstGeom prst="rect">
            <a:avLst/>
          </a:prstGeom>
        </p:spPr>
      </p:pic>
      <p:sp>
        <p:nvSpPr>
          <p:cNvPr id="3" name="Text Placeholder 2"/>
          <p:cNvSpPr>
            <a:spLocks noGrp="1"/>
          </p:cNvSpPr>
          <p:nvPr>
            <p:ph type="body" idx="1" hasCustomPrompt="1"/>
          </p:nvPr>
        </p:nvSpPr>
        <p:spPr>
          <a:xfrm>
            <a:off x="507644" y="435430"/>
            <a:ext cx="10796264" cy="679268"/>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One</a:t>
            </a:r>
          </a:p>
        </p:txBody>
      </p:sp>
      <p:pic>
        <p:nvPicPr>
          <p:cNvPr id="6" name="Picture 5"/>
          <p:cNvPicPr>
            <a:picLocks/>
          </p:cNvPicPr>
          <p:nvPr userDrawn="1"/>
        </p:nvPicPr>
        <p:blipFill>
          <a:blip r:embed="rId3"/>
          <a:stretch>
            <a:fillRect/>
          </a:stretch>
        </p:blipFill>
        <p:spPr>
          <a:xfrm>
            <a:off x="10946096" y="5650183"/>
            <a:ext cx="1080000" cy="1080000"/>
          </a:xfrm>
          <a:prstGeom prst="rect">
            <a:avLst/>
          </a:prstGeom>
          <a:ln>
            <a:solidFill>
              <a:srgbClr val="000000"/>
            </a:solidFill>
          </a:ln>
        </p:spPr>
      </p:pic>
    </p:spTree>
    <p:extLst>
      <p:ext uri="{BB962C8B-B14F-4D97-AF65-F5344CB8AC3E}">
        <p14:creationId xmlns:p14="http://schemas.microsoft.com/office/powerpoint/2010/main" val="1349052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3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pic>
        <p:nvPicPr>
          <p:cNvPr id="7" name="Picture 6"/>
          <p:cNvPicPr>
            <a:picLocks/>
          </p:cNvPicPr>
          <p:nvPr userDrawn="1"/>
        </p:nvPicPr>
        <p:blipFill>
          <a:blip r:embed="rId3"/>
          <a:stretch>
            <a:fillRect/>
          </a:stretch>
        </p:blipFill>
        <p:spPr>
          <a:xfrm>
            <a:off x="10991100" y="147659"/>
            <a:ext cx="1080000" cy="1080000"/>
          </a:xfrm>
          <a:prstGeom prst="rect">
            <a:avLst/>
          </a:prstGeom>
          <a:ln>
            <a:solidFill>
              <a:srgbClr val="000000"/>
            </a:solidFill>
          </a:ln>
        </p:spPr>
      </p:pic>
      <p:sp>
        <p:nvSpPr>
          <p:cNvPr id="9" name="Rectangle 8"/>
          <p:cNvSpPr/>
          <p:nvPr userDrawn="1"/>
        </p:nvSpPr>
        <p:spPr>
          <a:xfrm>
            <a:off x="6061168" y="1130554"/>
            <a:ext cx="4600782" cy="584775"/>
          </a:xfrm>
          <a:prstGeom prst="rect">
            <a:avLst/>
          </a:prstGeom>
        </p:spPr>
        <p:txBody>
          <a:bodyPr wrap="square">
            <a:spAutoFit/>
          </a:bodyPr>
          <a:lstStyle/>
          <a:p>
            <a:r>
              <a:rPr lang="en-GB" sz="3200" u="sng" dirty="0">
                <a:solidFill>
                  <a:srgbClr val="FFFF00"/>
                </a:solidFill>
                <a:latin typeface="Calibri" panose="020F0502020204030204" pitchFamily="34" charset="0"/>
                <a:cs typeface="Calibri" panose="020F0502020204030204" pitchFamily="34" charset="0"/>
              </a:rPr>
              <a:t>The Rhythm of Life Prayer</a:t>
            </a:r>
          </a:p>
        </p:txBody>
      </p:sp>
      <p:sp>
        <p:nvSpPr>
          <p:cNvPr id="10" name="Rectangle 9"/>
          <p:cNvSpPr/>
          <p:nvPr userDrawn="1"/>
        </p:nvSpPr>
        <p:spPr>
          <a:xfrm>
            <a:off x="600635" y="1126649"/>
            <a:ext cx="3518527" cy="584775"/>
          </a:xfrm>
          <a:prstGeom prst="rect">
            <a:avLst/>
          </a:prstGeom>
        </p:spPr>
        <p:txBody>
          <a:bodyPr wrap="none">
            <a:spAutoFit/>
          </a:bodyPr>
          <a:lstStyle/>
          <a:p>
            <a:r>
              <a:rPr lang="en-GB" sz="3200" u="sng" dirty="0">
                <a:solidFill>
                  <a:srgbClr val="FFFF00"/>
                </a:solidFill>
                <a:latin typeface="Calibri" panose="020F0502020204030204" pitchFamily="34" charset="0"/>
                <a:cs typeface="Calibri" panose="020F0502020204030204" pitchFamily="34" charset="0"/>
              </a:rPr>
              <a:t>A Prayer for the Day</a:t>
            </a:r>
          </a:p>
        </p:txBody>
      </p:sp>
      <p:sp>
        <p:nvSpPr>
          <p:cNvPr id="11" name="Title 1"/>
          <p:cNvSpPr>
            <a:spLocks noGrp="1"/>
          </p:cNvSpPr>
          <p:nvPr>
            <p:ph type="title" hasCustomPrompt="1"/>
          </p:nvPr>
        </p:nvSpPr>
        <p:spPr>
          <a:xfrm>
            <a:off x="600635" y="1965683"/>
            <a:ext cx="5051228" cy="4382866"/>
          </a:xfrm>
        </p:spPr>
        <p:txBody>
          <a:bodyPr anchor="t">
            <a:normAutofit/>
          </a:bodyPr>
          <a:lstStyle>
            <a:lvl1pPr>
              <a:defRPr sz="3200">
                <a:solidFill>
                  <a:schemeClr val="bg1"/>
                </a:solidFill>
                <a:latin typeface="+mn-lt"/>
              </a:defRPr>
            </a:lvl1pPr>
          </a:lstStyle>
          <a:p>
            <a:r>
              <a:rPr lang="en-GB" sz="3200" dirty="0">
                <a:solidFill>
                  <a:schemeClr val="bg1"/>
                </a:solidFill>
                <a:latin typeface="Calibri" panose="020F0502020204030204" pitchFamily="34" charset="0"/>
                <a:cs typeface="Calibri" panose="020F0502020204030204" pitchFamily="34" charset="0"/>
              </a:rPr>
              <a:t>Insert Prayer Text</a:t>
            </a:r>
          </a:p>
        </p:txBody>
      </p:sp>
      <p:sp>
        <p:nvSpPr>
          <p:cNvPr id="12" name="Title 1"/>
          <p:cNvSpPr txBox="1">
            <a:spLocks/>
          </p:cNvSpPr>
          <p:nvPr userDrawn="1"/>
        </p:nvSpPr>
        <p:spPr>
          <a:xfrm>
            <a:off x="600635" y="385131"/>
            <a:ext cx="9832234" cy="60505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a:solidFill>
                  <a:schemeClr val="bg1"/>
                </a:solidFill>
                <a:latin typeface="Calibri" panose="020F0502020204030204" pitchFamily="34" charset="0"/>
                <a:cs typeface="Calibri" panose="020F0502020204030204" pitchFamily="34" charset="0"/>
              </a:rPr>
              <a:t>If you would like to, you can join in saying these prayers.</a:t>
            </a:r>
            <a:endParaRPr lang="en-GB" sz="3200" dirty="0">
              <a:solidFill>
                <a:schemeClr val="bg1"/>
              </a:solidFill>
              <a:latin typeface="+mn-lt"/>
            </a:endParaRPr>
          </a:p>
        </p:txBody>
      </p:sp>
      <p:sp>
        <p:nvSpPr>
          <p:cNvPr id="13" name="TextBox 12"/>
          <p:cNvSpPr txBox="1"/>
          <p:nvPr userDrawn="1"/>
        </p:nvSpPr>
        <p:spPr>
          <a:xfrm>
            <a:off x="6061166" y="1906168"/>
            <a:ext cx="6009933" cy="4031873"/>
          </a:xfrm>
          <a:prstGeom prst="rect">
            <a:avLst/>
          </a:prstGeom>
          <a:noFill/>
        </p:spPr>
        <p:txBody>
          <a:bodyPr wrap="square" rtlCol="0">
            <a:spAutoFit/>
          </a:bodyPr>
          <a:lstStyle/>
          <a:p>
            <a:r>
              <a:rPr lang="en-GB" sz="3200" dirty="0">
                <a:solidFill>
                  <a:schemeClr val="bg1"/>
                </a:solidFill>
              </a:rPr>
              <a:t>Loving God,</a:t>
            </a:r>
          </a:p>
          <a:p>
            <a:r>
              <a:rPr lang="en-GB" sz="3200" dirty="0">
                <a:solidFill>
                  <a:schemeClr val="bg1"/>
                </a:solidFill>
              </a:rPr>
              <a:t>as we journey through this season,</a:t>
            </a:r>
          </a:p>
          <a:p>
            <a:r>
              <a:rPr lang="en-GB" sz="3200" dirty="0">
                <a:solidFill>
                  <a:schemeClr val="bg1"/>
                </a:solidFill>
              </a:rPr>
              <a:t>help us to practice </a:t>
            </a:r>
          </a:p>
          <a:p>
            <a:r>
              <a:rPr lang="en-GB" sz="3200" dirty="0">
                <a:solidFill>
                  <a:schemeClr val="bg1"/>
                </a:solidFill>
              </a:rPr>
              <a:t>the habit of reflecting</a:t>
            </a:r>
          </a:p>
          <a:p>
            <a:r>
              <a:rPr lang="en-GB" sz="3200" dirty="0">
                <a:solidFill>
                  <a:schemeClr val="bg1"/>
                </a:solidFill>
              </a:rPr>
              <a:t>so that the rhythm of our lives</a:t>
            </a:r>
          </a:p>
          <a:p>
            <a:r>
              <a:rPr lang="en-GB" sz="3200" dirty="0">
                <a:solidFill>
                  <a:schemeClr val="bg1"/>
                </a:solidFill>
              </a:rPr>
              <a:t>can bring us closer to each other </a:t>
            </a:r>
          </a:p>
          <a:p>
            <a:r>
              <a:rPr lang="en-GB" sz="3200" dirty="0">
                <a:solidFill>
                  <a:schemeClr val="bg1"/>
                </a:solidFill>
              </a:rPr>
              <a:t>and to you.</a:t>
            </a:r>
          </a:p>
          <a:p>
            <a:r>
              <a:rPr lang="en-GB" sz="3200" dirty="0">
                <a:solidFill>
                  <a:schemeClr val="bg1"/>
                </a:solidFill>
              </a:rPr>
              <a:t>Amen</a:t>
            </a:r>
          </a:p>
        </p:txBody>
      </p:sp>
    </p:spTree>
    <p:extLst>
      <p:ext uri="{BB962C8B-B14F-4D97-AF65-F5344CB8AC3E}">
        <p14:creationId xmlns:p14="http://schemas.microsoft.com/office/powerpoint/2010/main" val="769891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0" y="-1"/>
            <a:ext cx="12194444" cy="6858001"/>
          </a:xfrm>
          <a:prstGeom prst="rect">
            <a:avLst/>
          </a:prstGeom>
        </p:spPr>
      </p:pic>
    </p:spTree>
    <p:extLst>
      <p:ext uri="{BB962C8B-B14F-4D97-AF65-F5344CB8AC3E}">
        <p14:creationId xmlns:p14="http://schemas.microsoft.com/office/powerpoint/2010/main" val="654218770"/>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4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p:cNvSpPr>
            <a:spLocks noGrp="1"/>
          </p:cNvSpPr>
          <p:nvPr>
            <p:ph type="dt" sz="half" idx="10"/>
          </p:nvPr>
        </p:nvSpPr>
        <p:spPr/>
        <p:txBody>
          <a:bodyPr/>
          <a:lstStyle/>
          <a:p>
            <a:fld id="{254250AD-5494-40E5-8A1F-923D3B709D0B}" type="datetimeFigureOut">
              <a:rPr lang="en-GB" smtClean="0"/>
              <a:t>22/02/2021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690940-D09B-4A5D-8396-7662EEC4494A}" type="slidenum">
              <a:rPr lang="en-GB" smtClean="0"/>
              <a:t>‹#›</a:t>
            </a:fld>
            <a:endParaRPr lang="en-GB"/>
          </a:p>
        </p:txBody>
      </p:sp>
    </p:spTree>
    <p:extLst>
      <p:ext uri="{BB962C8B-B14F-4D97-AF65-F5344CB8AC3E}">
        <p14:creationId xmlns:p14="http://schemas.microsoft.com/office/powerpoint/2010/main" val="22258544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54250AD-5494-40E5-8A1F-923D3B709D0B}" type="datetimeFigureOut">
              <a:rPr lang="en-GB" smtClean="0"/>
              <a:t>22/02/2021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690940-D09B-4A5D-8396-7662EEC4494A}" type="slidenum">
              <a:rPr lang="en-GB" smtClean="0"/>
              <a:t>‹#›</a:t>
            </a:fld>
            <a:endParaRPr lang="en-GB"/>
          </a:p>
        </p:txBody>
      </p:sp>
    </p:spTree>
    <p:extLst>
      <p:ext uri="{BB962C8B-B14F-4D97-AF65-F5344CB8AC3E}">
        <p14:creationId xmlns:p14="http://schemas.microsoft.com/office/powerpoint/2010/main" val="20933997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1850" y="4589463"/>
            <a:ext cx="10515600" cy="1500187"/>
          </a:xfrm>
        </p:spPr>
        <p:txBody>
          <a:bodyPr/>
          <a:lstStyle>
            <a:lvl1pPr marL="0" indent="0">
              <a:buNone/>
              <a:defRPr sz="3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9864596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54250AD-5494-40E5-8A1F-923D3B709D0B}" type="datetimeFigureOut">
              <a:rPr lang="en-GB" smtClean="0"/>
              <a:t>22/02/2021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690940-D09B-4A5D-8396-7662EEC4494A}" type="slidenum">
              <a:rPr lang="en-GB" smtClean="0"/>
              <a:t>‹#›</a:t>
            </a:fld>
            <a:endParaRPr lang="en-GB"/>
          </a:p>
        </p:txBody>
      </p:sp>
    </p:spTree>
    <p:extLst>
      <p:ext uri="{BB962C8B-B14F-4D97-AF65-F5344CB8AC3E}">
        <p14:creationId xmlns:p14="http://schemas.microsoft.com/office/powerpoint/2010/main" val="2465153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54250AD-5494-40E5-8A1F-923D3B709D0B}" type="datetimeFigureOut">
              <a:rPr lang="en-GB" smtClean="0"/>
              <a:t>22/02/2021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3690940-D09B-4A5D-8396-7662EEC4494A}" type="slidenum">
              <a:rPr lang="en-GB" smtClean="0"/>
              <a:t>‹#›</a:t>
            </a:fld>
            <a:endParaRPr lang="en-GB"/>
          </a:p>
        </p:txBody>
      </p:sp>
    </p:spTree>
    <p:extLst>
      <p:ext uri="{BB962C8B-B14F-4D97-AF65-F5344CB8AC3E}">
        <p14:creationId xmlns:p14="http://schemas.microsoft.com/office/powerpoint/2010/main" val="19473497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54250AD-5494-40E5-8A1F-923D3B709D0B}" type="datetimeFigureOut">
              <a:rPr lang="en-GB" smtClean="0"/>
              <a:t>22/02/2021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3690940-D09B-4A5D-8396-7662EEC4494A}" type="slidenum">
              <a:rPr lang="en-GB" smtClean="0"/>
              <a:t>‹#›</a:t>
            </a:fld>
            <a:endParaRPr lang="en-GB"/>
          </a:p>
        </p:txBody>
      </p:sp>
    </p:spTree>
    <p:extLst>
      <p:ext uri="{BB962C8B-B14F-4D97-AF65-F5344CB8AC3E}">
        <p14:creationId xmlns:p14="http://schemas.microsoft.com/office/powerpoint/2010/main" val="13306642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4250AD-5494-40E5-8A1F-923D3B709D0B}" type="datetimeFigureOut">
              <a:rPr lang="en-GB" smtClean="0"/>
              <a:t>22/02/2021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3690940-D09B-4A5D-8396-7662EEC4494A}" type="slidenum">
              <a:rPr lang="en-GB" smtClean="0"/>
              <a:t>‹#›</a:t>
            </a:fld>
            <a:endParaRPr lang="en-GB"/>
          </a:p>
        </p:txBody>
      </p:sp>
    </p:spTree>
    <p:extLst>
      <p:ext uri="{BB962C8B-B14F-4D97-AF65-F5344CB8AC3E}">
        <p14:creationId xmlns:p14="http://schemas.microsoft.com/office/powerpoint/2010/main" val="22865693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54250AD-5494-40E5-8A1F-923D3B709D0B}" type="datetimeFigureOut">
              <a:rPr lang="en-GB" smtClean="0"/>
              <a:t>22/02/2021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690940-D09B-4A5D-8396-7662EEC4494A}" type="slidenum">
              <a:rPr lang="en-GB" smtClean="0"/>
              <a:t>‹#›</a:t>
            </a:fld>
            <a:endParaRPr lang="en-GB"/>
          </a:p>
        </p:txBody>
      </p:sp>
    </p:spTree>
    <p:extLst>
      <p:ext uri="{BB962C8B-B14F-4D97-AF65-F5344CB8AC3E}">
        <p14:creationId xmlns:p14="http://schemas.microsoft.com/office/powerpoint/2010/main" val="1622990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sp>
        <p:nvSpPr>
          <p:cNvPr id="3" name="Text Placeholder 2"/>
          <p:cNvSpPr>
            <a:spLocks noGrp="1"/>
          </p:cNvSpPr>
          <p:nvPr>
            <p:ph type="body" idx="1" hasCustomPrompt="1"/>
          </p:nvPr>
        </p:nvSpPr>
        <p:spPr>
          <a:xfrm>
            <a:off x="533769" y="487682"/>
            <a:ext cx="10796264" cy="679268"/>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One</a:t>
            </a:r>
          </a:p>
        </p:txBody>
      </p:sp>
      <p:pic>
        <p:nvPicPr>
          <p:cNvPr id="8" name="Picture 7"/>
          <p:cNvPicPr>
            <a:picLocks/>
          </p:cNvPicPr>
          <p:nvPr userDrawn="1"/>
        </p:nvPicPr>
        <p:blipFill>
          <a:blip r:embed="rId3"/>
          <a:stretch>
            <a:fillRect/>
          </a:stretch>
        </p:blipFill>
        <p:spPr>
          <a:xfrm>
            <a:off x="10930140" y="5570028"/>
            <a:ext cx="1080000" cy="1080000"/>
          </a:xfrm>
          <a:prstGeom prst="rect">
            <a:avLst/>
          </a:prstGeom>
          <a:ln>
            <a:solidFill>
              <a:srgbClr val="000000"/>
            </a:solidFill>
          </a:ln>
        </p:spPr>
      </p:pic>
    </p:spTree>
    <p:extLst>
      <p:ext uri="{BB962C8B-B14F-4D97-AF65-F5344CB8AC3E}">
        <p14:creationId xmlns:p14="http://schemas.microsoft.com/office/powerpoint/2010/main" val="265128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54250AD-5494-40E5-8A1F-923D3B709D0B}" type="datetimeFigureOut">
              <a:rPr lang="en-GB" smtClean="0"/>
              <a:t>22/02/2021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690940-D09B-4A5D-8396-7662EEC4494A}" type="slidenum">
              <a:rPr lang="en-GB" smtClean="0"/>
              <a:t>‹#›</a:t>
            </a:fld>
            <a:endParaRPr lang="en-GB"/>
          </a:p>
        </p:txBody>
      </p:sp>
    </p:spTree>
    <p:extLst>
      <p:ext uri="{BB962C8B-B14F-4D97-AF65-F5344CB8AC3E}">
        <p14:creationId xmlns:p14="http://schemas.microsoft.com/office/powerpoint/2010/main" val="10177652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54250AD-5494-40E5-8A1F-923D3B709D0B}" type="datetimeFigureOut">
              <a:rPr lang="en-GB" smtClean="0"/>
              <a:t>22/02/2021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690940-D09B-4A5D-8396-7662EEC4494A}" type="slidenum">
              <a:rPr lang="en-GB" smtClean="0"/>
              <a:t>‹#›</a:t>
            </a:fld>
            <a:endParaRPr lang="en-GB"/>
          </a:p>
        </p:txBody>
      </p:sp>
    </p:spTree>
    <p:extLst>
      <p:ext uri="{BB962C8B-B14F-4D97-AF65-F5344CB8AC3E}">
        <p14:creationId xmlns:p14="http://schemas.microsoft.com/office/powerpoint/2010/main" val="5439305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54250AD-5494-40E5-8A1F-923D3B709D0B}" type="datetimeFigureOut">
              <a:rPr lang="en-GB" smtClean="0"/>
              <a:t>22/02/2021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690940-D09B-4A5D-8396-7662EEC4494A}" type="slidenum">
              <a:rPr lang="en-GB" smtClean="0"/>
              <a:t>‹#›</a:t>
            </a:fld>
            <a:endParaRPr lang="en-GB"/>
          </a:p>
        </p:txBody>
      </p:sp>
    </p:spTree>
    <p:extLst>
      <p:ext uri="{BB962C8B-B14F-4D97-AF65-F5344CB8AC3E}">
        <p14:creationId xmlns:p14="http://schemas.microsoft.com/office/powerpoint/2010/main" val="1830322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sp>
        <p:nvSpPr>
          <p:cNvPr id="3" name="Text Placeholder 2"/>
          <p:cNvSpPr>
            <a:spLocks noGrp="1"/>
          </p:cNvSpPr>
          <p:nvPr>
            <p:ph type="body" idx="1" hasCustomPrompt="1"/>
          </p:nvPr>
        </p:nvSpPr>
        <p:spPr>
          <a:xfrm>
            <a:off x="507643" y="487681"/>
            <a:ext cx="10796264" cy="679268"/>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One</a:t>
            </a:r>
          </a:p>
        </p:txBody>
      </p:sp>
      <p:pic>
        <p:nvPicPr>
          <p:cNvPr id="6" name="Picture 5"/>
          <p:cNvPicPr>
            <a:picLocks/>
          </p:cNvPicPr>
          <p:nvPr userDrawn="1"/>
        </p:nvPicPr>
        <p:blipFill>
          <a:blip r:embed="rId3"/>
          <a:stretch>
            <a:fillRect/>
          </a:stretch>
        </p:blipFill>
        <p:spPr>
          <a:xfrm>
            <a:off x="10934018" y="5632406"/>
            <a:ext cx="1080000" cy="1080000"/>
          </a:xfrm>
          <a:prstGeom prst="rect">
            <a:avLst/>
          </a:prstGeom>
          <a:ln>
            <a:solidFill>
              <a:srgbClr val="000000"/>
            </a:solidFill>
          </a:ln>
        </p:spPr>
      </p:pic>
    </p:spTree>
    <p:extLst>
      <p:ext uri="{BB962C8B-B14F-4D97-AF65-F5344CB8AC3E}">
        <p14:creationId xmlns:p14="http://schemas.microsoft.com/office/powerpoint/2010/main" val="3383839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sp>
        <p:nvSpPr>
          <p:cNvPr id="3" name="Text Placeholder 2"/>
          <p:cNvSpPr>
            <a:spLocks noGrp="1"/>
          </p:cNvSpPr>
          <p:nvPr>
            <p:ph type="body" idx="1" hasCustomPrompt="1"/>
          </p:nvPr>
        </p:nvSpPr>
        <p:spPr>
          <a:xfrm>
            <a:off x="472809" y="391887"/>
            <a:ext cx="10796264" cy="679268"/>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One</a:t>
            </a:r>
          </a:p>
        </p:txBody>
      </p:sp>
      <p:pic>
        <p:nvPicPr>
          <p:cNvPr id="8" name="Picture 7"/>
          <p:cNvPicPr>
            <a:picLocks/>
          </p:cNvPicPr>
          <p:nvPr userDrawn="1"/>
        </p:nvPicPr>
        <p:blipFill>
          <a:blip r:embed="rId3"/>
          <a:stretch>
            <a:fillRect/>
          </a:stretch>
        </p:blipFill>
        <p:spPr>
          <a:xfrm>
            <a:off x="10961693" y="5628331"/>
            <a:ext cx="1080000" cy="1080000"/>
          </a:xfrm>
          <a:prstGeom prst="rect">
            <a:avLst/>
          </a:prstGeom>
          <a:ln>
            <a:solidFill>
              <a:srgbClr val="000000"/>
            </a:solidFill>
          </a:ln>
        </p:spPr>
      </p:pic>
    </p:spTree>
    <p:extLst>
      <p:ext uri="{BB962C8B-B14F-4D97-AF65-F5344CB8AC3E}">
        <p14:creationId xmlns:p14="http://schemas.microsoft.com/office/powerpoint/2010/main" val="1690827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0052" cy="6858000"/>
          </a:xfrm>
          <a:prstGeom prst="rect">
            <a:avLst/>
          </a:prstGeom>
        </p:spPr>
      </p:pic>
      <p:sp>
        <p:nvSpPr>
          <p:cNvPr id="3" name="Text Placeholder 2"/>
          <p:cNvSpPr>
            <a:spLocks noGrp="1"/>
          </p:cNvSpPr>
          <p:nvPr>
            <p:ph type="body" idx="1" hasCustomPrompt="1"/>
          </p:nvPr>
        </p:nvSpPr>
        <p:spPr>
          <a:xfrm>
            <a:off x="525060" y="548641"/>
            <a:ext cx="10796264" cy="679268"/>
          </a:xfrm>
        </p:spPr>
        <p:txBody>
          <a:bodyPr/>
          <a:lstStyle>
            <a:lvl1pPr marL="0" indent="0">
              <a:buFont typeface="Arial" panose="020B0604020202020204" pitchFamily="34" charset="0"/>
              <a:buNone/>
              <a:defRPr sz="3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One</a:t>
            </a:r>
          </a:p>
        </p:txBody>
      </p:sp>
      <p:pic>
        <p:nvPicPr>
          <p:cNvPr id="6" name="Picture 5"/>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10972222" y="5602759"/>
            <a:ext cx="1080000" cy="1080000"/>
          </a:xfrm>
          <a:prstGeom prst="rect">
            <a:avLst/>
          </a:prstGeom>
          <a:ln>
            <a:solidFill>
              <a:schemeClr val="tx1"/>
            </a:solidFill>
          </a:ln>
        </p:spPr>
      </p:pic>
    </p:spTree>
    <p:extLst>
      <p:ext uri="{BB962C8B-B14F-4D97-AF65-F5344CB8AC3E}">
        <p14:creationId xmlns:p14="http://schemas.microsoft.com/office/powerpoint/2010/main" val="337672477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42" y="0"/>
            <a:ext cx="12191026" cy="6858548"/>
          </a:xfrm>
          <a:prstGeom prst="rect">
            <a:avLst/>
          </a:prstGeom>
        </p:spPr>
      </p:pic>
      <p:sp>
        <p:nvSpPr>
          <p:cNvPr id="3" name="Text Placeholder 2"/>
          <p:cNvSpPr>
            <a:spLocks noGrp="1"/>
          </p:cNvSpPr>
          <p:nvPr>
            <p:ph type="body" idx="1" hasCustomPrompt="1"/>
          </p:nvPr>
        </p:nvSpPr>
        <p:spPr>
          <a:xfrm>
            <a:off x="472809" y="391887"/>
            <a:ext cx="10796264" cy="679268"/>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One</a:t>
            </a:r>
          </a:p>
        </p:txBody>
      </p:sp>
      <p:pic>
        <p:nvPicPr>
          <p:cNvPr id="6" name="Picture 5"/>
          <p:cNvPicPr>
            <a:picLocks/>
          </p:cNvPicPr>
          <p:nvPr userDrawn="1"/>
        </p:nvPicPr>
        <p:blipFill>
          <a:blip r:embed="rId3"/>
          <a:stretch>
            <a:fillRect/>
          </a:stretch>
        </p:blipFill>
        <p:spPr>
          <a:xfrm>
            <a:off x="10952228" y="5601302"/>
            <a:ext cx="1080000" cy="1080000"/>
          </a:xfrm>
          <a:prstGeom prst="rect">
            <a:avLst/>
          </a:prstGeom>
          <a:ln>
            <a:solidFill>
              <a:srgbClr val="000000"/>
            </a:solidFill>
          </a:ln>
        </p:spPr>
      </p:pic>
    </p:spTree>
    <p:extLst>
      <p:ext uri="{BB962C8B-B14F-4D97-AF65-F5344CB8AC3E}">
        <p14:creationId xmlns:p14="http://schemas.microsoft.com/office/powerpoint/2010/main" val="1656333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0" y="-1"/>
            <a:ext cx="12194444" cy="6858001"/>
          </a:xfrm>
          <a:prstGeom prst="rect">
            <a:avLst/>
          </a:prstGeom>
        </p:spPr>
      </p:pic>
    </p:spTree>
    <p:extLst>
      <p:ext uri="{BB962C8B-B14F-4D97-AF65-F5344CB8AC3E}">
        <p14:creationId xmlns:p14="http://schemas.microsoft.com/office/powerpoint/2010/main" val="2576320738"/>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3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7.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Opening Slide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A770A8-3A89-46B9-AF68-21608693CBF6}" type="datetimeFigureOut">
              <a:rPr lang="en-GB" smtClean="0"/>
              <a:t>22/02/2021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765C49-F22D-44D2-B583-76EE0CBC5EBD}" type="slidenum">
              <a:rPr lang="en-GB" smtClean="0"/>
              <a:t>‹#›</a:t>
            </a:fld>
            <a:endParaRPr lang="en-GB"/>
          </a:p>
        </p:txBody>
      </p:sp>
    </p:spTree>
    <p:extLst>
      <p:ext uri="{BB962C8B-B14F-4D97-AF65-F5344CB8AC3E}">
        <p14:creationId xmlns:p14="http://schemas.microsoft.com/office/powerpoint/2010/main" val="2250725300"/>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Content Slides</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51C53-32F0-4BF9-B10A-24C5700C230B}" type="datetimeFigureOut">
              <a:rPr lang="en-GB" smtClean="0"/>
              <a:t>22/02/2021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CA6986-F85A-4B16-A6DE-240BAD5C02B3}" type="slidenum">
              <a:rPr lang="en-GB" smtClean="0"/>
              <a:t>‹#›</a:t>
            </a:fld>
            <a:endParaRPr lang="en-GB"/>
          </a:p>
        </p:txBody>
      </p:sp>
    </p:spTree>
    <p:extLst>
      <p:ext uri="{BB962C8B-B14F-4D97-AF65-F5344CB8AC3E}">
        <p14:creationId xmlns:p14="http://schemas.microsoft.com/office/powerpoint/2010/main" val="2412206330"/>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5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Thought for today</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FF5639-96EB-4C08-B726-88B431459E91}" type="datetimeFigureOut">
              <a:rPr lang="en-GB" smtClean="0"/>
              <a:t>22/02/2021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104AAF-6C38-436A-9613-7375B08661E0}" type="slidenum">
              <a:rPr lang="en-GB" smtClean="0"/>
              <a:t>‹#›</a:t>
            </a:fld>
            <a:endParaRPr lang="en-GB"/>
          </a:p>
        </p:txBody>
      </p:sp>
    </p:spTree>
    <p:extLst>
      <p:ext uri="{BB962C8B-B14F-4D97-AF65-F5344CB8AC3E}">
        <p14:creationId xmlns:p14="http://schemas.microsoft.com/office/powerpoint/2010/main" val="2418800436"/>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Action Slide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DCC6D7-32C3-40BC-81FE-6ACF58FC6C6D}" type="datetimeFigureOut">
              <a:rPr lang="en-GB" smtClean="0"/>
              <a:t>22/02/2021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B00D01-505F-4A60-8FF8-4367090B9F0B}" type="slidenum">
              <a:rPr lang="en-GB" smtClean="0"/>
              <a:t>‹#›</a:t>
            </a:fld>
            <a:endParaRPr lang="en-GB"/>
          </a:p>
        </p:txBody>
      </p:sp>
    </p:spTree>
    <p:extLst>
      <p:ext uri="{BB962C8B-B14F-4D97-AF65-F5344CB8AC3E}">
        <p14:creationId xmlns:p14="http://schemas.microsoft.com/office/powerpoint/2010/main" val="140206016"/>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Prayer Slide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B47BF4-E585-463A-A85A-8ED2375C59D2}" type="datetimeFigureOut">
              <a:rPr lang="en-GB" smtClean="0"/>
              <a:t>22/02/2021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6CD434-FC01-406E-A299-280C20C82524}" type="slidenum">
              <a:rPr lang="en-GB" smtClean="0"/>
              <a:t>‹#›</a:t>
            </a:fld>
            <a:endParaRPr lang="en-GB"/>
          </a:p>
        </p:txBody>
      </p:sp>
    </p:spTree>
    <p:extLst>
      <p:ext uri="{BB962C8B-B14F-4D97-AF65-F5344CB8AC3E}">
        <p14:creationId xmlns:p14="http://schemas.microsoft.com/office/powerpoint/2010/main" val="155681723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307886-FD9D-4B2B-86BD-075D0231177E}" type="datetimeFigureOut">
              <a:rPr lang="en-GB" smtClean="0"/>
              <a:t>22/02/2021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C5013B-9ED7-4A74-80A1-DBAB3F225D8E}" type="slidenum">
              <a:rPr lang="en-GB" smtClean="0"/>
              <a:t>‹#›</a:t>
            </a:fld>
            <a:endParaRPr lang="en-GB"/>
          </a:p>
        </p:txBody>
      </p:sp>
    </p:spTree>
    <p:extLst>
      <p:ext uri="{BB962C8B-B14F-4D97-AF65-F5344CB8AC3E}">
        <p14:creationId xmlns:p14="http://schemas.microsoft.com/office/powerpoint/2010/main" val="1777294040"/>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4250AD-5494-40E5-8A1F-923D3B709D0B}" type="datetimeFigureOut">
              <a:rPr lang="en-GB" smtClean="0"/>
              <a:t>22/02/2021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690940-D09B-4A5D-8396-7662EEC4494A}" type="slidenum">
              <a:rPr lang="en-GB" smtClean="0"/>
              <a:t>‹#›</a:t>
            </a:fld>
            <a:endParaRPr lang="en-GB"/>
          </a:p>
        </p:txBody>
      </p:sp>
    </p:spTree>
    <p:extLst>
      <p:ext uri="{BB962C8B-B14F-4D97-AF65-F5344CB8AC3E}">
        <p14:creationId xmlns:p14="http://schemas.microsoft.com/office/powerpoint/2010/main" val="2271900447"/>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mailto:simon.sloan@leeds.anglican.org" TargetMode="External"/><Relationship Id="rId7" Type="http://schemas.openxmlformats.org/officeDocument/2006/relationships/hyperlink" Target="mailto:rupert.madeley@leeds.anglican.org" TargetMode="External"/><Relationship Id="rId2" Type="http://schemas.openxmlformats.org/officeDocument/2006/relationships/hyperlink" Target="mailto:simone.bennett@leeds.anglican.org" TargetMode="External"/><Relationship Id="rId1" Type="http://schemas.openxmlformats.org/officeDocument/2006/relationships/slideLayout" Target="../slideLayouts/slideLayout9.xml"/><Relationship Id="rId6" Type="http://schemas.openxmlformats.org/officeDocument/2006/relationships/hyperlink" Target="mailto:lee.talbot@leeds.anglican.org" TargetMode="External"/><Relationship Id="rId5" Type="http://schemas.openxmlformats.org/officeDocument/2006/relationships/hyperlink" Target="mailto:janet.tringham@leeds.anglican.org" TargetMode="External"/><Relationship Id="rId4" Type="http://schemas.openxmlformats.org/officeDocument/2006/relationships/hyperlink" Target="mailto:darren.dudman@leeds.anglican.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1554" y="1123406"/>
            <a:ext cx="1938800" cy="769441"/>
          </a:xfrm>
          <a:prstGeom prst="rect">
            <a:avLst/>
          </a:prstGeom>
          <a:noFill/>
        </p:spPr>
        <p:txBody>
          <a:bodyPr wrap="none" rtlCol="0">
            <a:spAutoFit/>
          </a:bodyPr>
          <a:lstStyle/>
          <a:p>
            <a:r>
              <a:rPr lang="en-GB" sz="4400" b="1" dirty="0" smtClean="0">
                <a:ln>
                  <a:solidFill>
                    <a:srgbClr val="7030A0"/>
                  </a:solidFill>
                </a:ln>
                <a:solidFill>
                  <a:schemeClr val="bg1"/>
                </a:solidFill>
                <a:latin typeface="Bodoni MT" panose="02070603080606020203" pitchFamily="18" charset="0"/>
              </a:rPr>
              <a:t>Resting</a:t>
            </a:r>
            <a:endParaRPr lang="en-GB" sz="4400" b="1" dirty="0">
              <a:ln>
                <a:solidFill>
                  <a:srgbClr val="7030A0"/>
                </a:solidFill>
              </a:ln>
              <a:solidFill>
                <a:schemeClr val="bg1"/>
              </a:solidFill>
              <a:latin typeface="Bodoni MT" panose="02070603080606020203" pitchFamily="18" charset="0"/>
            </a:endParaRPr>
          </a:p>
        </p:txBody>
      </p:sp>
    </p:spTree>
    <p:extLst>
      <p:ext uri="{BB962C8B-B14F-4D97-AF65-F5344CB8AC3E}">
        <p14:creationId xmlns:p14="http://schemas.microsoft.com/office/powerpoint/2010/main" val="4210914156"/>
      </p:ext>
    </p:extLst>
  </p:cSld>
  <p:clrMapOvr>
    <a:masterClrMapping/>
  </p:clrMapOvr>
  <mc:AlternateContent xmlns:mc="http://schemas.openxmlformats.org/markup-compatibility/2006" xmlns:p14="http://schemas.microsoft.com/office/powerpoint/2010/main">
    <mc:Choice Requires="p14">
      <p:transition spd="slow" p14:dur="2000" advTm="2643"/>
    </mc:Choice>
    <mc:Fallback xmlns="">
      <p:transition spd="slow" advTm="2643"/>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25060" y="548641"/>
            <a:ext cx="10796264" cy="1332410"/>
          </a:xfrm>
        </p:spPr>
        <p:txBody>
          <a:bodyPr>
            <a:normAutofit/>
          </a:bodyPr>
          <a:lstStyle/>
          <a:p>
            <a:r>
              <a:rPr lang="en-GB" dirty="0" smtClean="0"/>
              <a:t>Today our focus is on </a:t>
            </a:r>
            <a:r>
              <a:rPr lang="en-GB" dirty="0" smtClean="0">
                <a:solidFill>
                  <a:srgbClr val="0070C0"/>
                </a:solidFill>
              </a:rPr>
              <a:t>resting</a:t>
            </a:r>
            <a:r>
              <a:rPr lang="en-GB" dirty="0" smtClean="0"/>
              <a:t>. We pick </a:t>
            </a:r>
            <a:r>
              <a:rPr lang="en-GB" smtClean="0"/>
              <a:t>up </a:t>
            </a:r>
            <a:r>
              <a:rPr lang="en-GB" smtClean="0"/>
              <a:t>the </a:t>
            </a:r>
            <a:r>
              <a:rPr lang="en-GB" dirty="0" smtClean="0"/>
              <a:t>story after Jesus has died on the cross.</a:t>
            </a:r>
          </a:p>
          <a:p>
            <a:endParaRPr lang="en-GB" dirty="0"/>
          </a:p>
          <a:p>
            <a:endParaRPr lang="en-GB" dirty="0"/>
          </a:p>
          <a:p>
            <a:endParaRPr lang="en-GB" dirty="0"/>
          </a:p>
        </p:txBody>
      </p:sp>
      <p:sp>
        <p:nvSpPr>
          <p:cNvPr id="4" name="Rectangle 3"/>
          <p:cNvSpPr/>
          <p:nvPr/>
        </p:nvSpPr>
        <p:spPr>
          <a:xfrm>
            <a:off x="525060" y="2387892"/>
            <a:ext cx="8761013" cy="584775"/>
          </a:xfrm>
          <a:prstGeom prst="rect">
            <a:avLst/>
          </a:prstGeom>
        </p:spPr>
        <p:txBody>
          <a:bodyPr wrap="square">
            <a:spAutoFit/>
          </a:bodyPr>
          <a:lstStyle/>
          <a:p>
            <a:r>
              <a:rPr lang="en-GB" sz="3200" dirty="0" smtClean="0">
                <a:solidFill>
                  <a:srgbClr val="0070C0"/>
                </a:solidFill>
              </a:rPr>
              <a:t>Before we start, consider these questions…</a:t>
            </a:r>
            <a:endParaRPr lang="en-GB" sz="3200" dirty="0">
              <a:solidFill>
                <a:srgbClr val="0070C0"/>
              </a:solidFill>
            </a:endParaRPr>
          </a:p>
        </p:txBody>
      </p:sp>
      <p:sp>
        <p:nvSpPr>
          <p:cNvPr id="5" name="Rectangle 4"/>
          <p:cNvSpPr/>
          <p:nvPr/>
        </p:nvSpPr>
        <p:spPr>
          <a:xfrm>
            <a:off x="525060" y="3376315"/>
            <a:ext cx="10160357" cy="2062103"/>
          </a:xfrm>
          <a:prstGeom prst="rect">
            <a:avLst/>
          </a:prstGeom>
        </p:spPr>
        <p:txBody>
          <a:bodyPr wrap="square">
            <a:spAutoFit/>
          </a:bodyPr>
          <a:lstStyle/>
          <a:p>
            <a:r>
              <a:rPr lang="en-GB" sz="3200" dirty="0" smtClean="0"/>
              <a:t>How do you feel the day AFTER a big occasion, like your birthday or Christmas day?</a:t>
            </a:r>
          </a:p>
          <a:p>
            <a:endParaRPr lang="en-GB" sz="3200" dirty="0"/>
          </a:p>
          <a:p>
            <a:r>
              <a:rPr lang="en-GB" sz="3200" dirty="0" smtClean="0"/>
              <a:t>How do you feel after something has gone terribly wrong?</a:t>
            </a:r>
            <a:endParaRPr lang="en-GB" sz="3200" dirty="0"/>
          </a:p>
        </p:txBody>
      </p:sp>
    </p:spTree>
    <p:extLst>
      <p:ext uri="{BB962C8B-B14F-4D97-AF65-F5344CB8AC3E}">
        <p14:creationId xmlns:p14="http://schemas.microsoft.com/office/powerpoint/2010/main" val="26401862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25060" y="317918"/>
            <a:ext cx="10796264" cy="470262"/>
          </a:xfrm>
        </p:spPr>
        <p:txBody>
          <a:bodyPr>
            <a:normAutofit fontScale="40000" lnSpcReduction="20000"/>
          </a:bodyPr>
          <a:lstStyle/>
          <a:p>
            <a:r>
              <a:rPr lang="en-GB" sz="8000" dirty="0" smtClean="0"/>
              <a:t>Luke’s gospel tells this part of the story</a:t>
            </a:r>
            <a:endParaRPr lang="en-GB" sz="12800" dirty="0"/>
          </a:p>
        </p:txBody>
      </p:sp>
      <p:sp>
        <p:nvSpPr>
          <p:cNvPr id="3" name="Rectangle 2"/>
          <p:cNvSpPr/>
          <p:nvPr/>
        </p:nvSpPr>
        <p:spPr>
          <a:xfrm>
            <a:off x="525060" y="1480352"/>
            <a:ext cx="11135717" cy="4893647"/>
          </a:xfrm>
          <a:prstGeom prst="rect">
            <a:avLst/>
          </a:prstGeom>
        </p:spPr>
        <p:txBody>
          <a:bodyPr wrap="square">
            <a:spAutoFit/>
          </a:bodyPr>
          <a:lstStyle/>
          <a:p>
            <a:r>
              <a:rPr lang="en-GB" sz="2400" b="1" baseline="30000" dirty="0"/>
              <a:t>50-51 </a:t>
            </a:r>
            <a:r>
              <a:rPr lang="en-GB" sz="2400" dirty="0"/>
              <a:t>A man from the Jewish town of </a:t>
            </a:r>
            <a:r>
              <a:rPr lang="en-GB" sz="2400" dirty="0" err="1"/>
              <a:t>Arimathea</a:t>
            </a:r>
            <a:r>
              <a:rPr lang="en-GB" sz="2400" dirty="0"/>
              <a:t> was there, too. His name was Joseph. He was a good, religious man. He wanted the kingdom of God to come. Joseph was a member of the Jewish council, but he had not agreed when the other leaders decided to kill Jesus. </a:t>
            </a:r>
            <a:r>
              <a:rPr lang="en-GB" sz="2400" b="1" baseline="30000" dirty="0"/>
              <a:t>52 </a:t>
            </a:r>
            <a:r>
              <a:rPr lang="en-GB" sz="2400" dirty="0"/>
              <a:t>Joseph went to Pilate to ask for the body of Jesus. </a:t>
            </a:r>
            <a:r>
              <a:rPr lang="en-GB" sz="2400" b="1" baseline="30000" dirty="0"/>
              <a:t>53 </a:t>
            </a:r>
            <a:r>
              <a:rPr lang="en-GB" sz="2400" dirty="0"/>
              <a:t>So Joseph took the body down from the cross and wrapped it in cloth. Then he put Jesus’ body in a tomb that was cut in a wall of rock. This tomb had never been used before. </a:t>
            </a:r>
            <a:r>
              <a:rPr lang="en-GB" sz="2400" b="1" baseline="30000" dirty="0"/>
              <a:t>54 </a:t>
            </a:r>
            <a:r>
              <a:rPr lang="en-GB" sz="2400" dirty="0"/>
              <a:t>This was late on Preparation Day. When the sun went down, the Sabbath day would begin</a:t>
            </a:r>
            <a:r>
              <a:rPr lang="en-GB" sz="2400" dirty="0" smtClean="0"/>
              <a:t>.</a:t>
            </a:r>
          </a:p>
          <a:p>
            <a:endParaRPr lang="en-GB" sz="2400" dirty="0"/>
          </a:p>
          <a:p>
            <a:r>
              <a:rPr lang="en-GB" sz="2400" b="1" baseline="30000" dirty="0"/>
              <a:t>55 </a:t>
            </a:r>
            <a:r>
              <a:rPr lang="en-GB" sz="2400" dirty="0"/>
              <a:t>The women who had come from Galilee with Jesus followed Joseph. They saw the tomb and saw inside where the body of Jesus was laid. </a:t>
            </a:r>
            <a:r>
              <a:rPr lang="en-GB" sz="2400" b="1" baseline="30000" dirty="0"/>
              <a:t>56 </a:t>
            </a:r>
            <a:r>
              <a:rPr lang="en-GB" sz="2400" dirty="0"/>
              <a:t>Then the women left to prepare perfumes and spices</a:t>
            </a:r>
            <a:r>
              <a:rPr lang="en-GB" sz="2400" dirty="0" smtClean="0"/>
              <a:t>.</a:t>
            </a:r>
          </a:p>
          <a:p>
            <a:endParaRPr lang="en-GB" sz="2400" dirty="0"/>
          </a:p>
          <a:p>
            <a:r>
              <a:rPr lang="en-GB" sz="2400" dirty="0"/>
              <a:t>On the Sabbath day they rested, as the law of Moses commanded.</a:t>
            </a:r>
          </a:p>
        </p:txBody>
      </p:sp>
      <p:sp>
        <p:nvSpPr>
          <p:cNvPr id="4" name="TextBox 3"/>
          <p:cNvSpPr txBox="1"/>
          <p:nvPr/>
        </p:nvSpPr>
        <p:spPr>
          <a:xfrm>
            <a:off x="525060" y="895577"/>
            <a:ext cx="3138808" cy="584775"/>
          </a:xfrm>
          <a:prstGeom prst="rect">
            <a:avLst/>
          </a:prstGeom>
          <a:noFill/>
        </p:spPr>
        <p:txBody>
          <a:bodyPr wrap="none" rtlCol="0">
            <a:spAutoFit/>
          </a:bodyPr>
          <a:lstStyle/>
          <a:p>
            <a:r>
              <a:rPr lang="en-GB" sz="3200" b="1" smtClean="0">
                <a:solidFill>
                  <a:srgbClr val="0070C0"/>
                </a:solidFill>
              </a:rPr>
              <a:t>Luke - Chapter </a:t>
            </a:r>
            <a:r>
              <a:rPr lang="en-GB" sz="3200" b="1" dirty="0" smtClean="0">
                <a:solidFill>
                  <a:srgbClr val="0070C0"/>
                </a:solidFill>
              </a:rPr>
              <a:t>23</a:t>
            </a:r>
            <a:endParaRPr lang="en-GB" sz="3200" b="1" dirty="0">
              <a:solidFill>
                <a:srgbClr val="0070C0"/>
              </a:solidFill>
            </a:endParaRPr>
          </a:p>
        </p:txBody>
      </p:sp>
    </p:spTree>
    <p:extLst>
      <p:ext uri="{BB962C8B-B14F-4D97-AF65-F5344CB8AC3E}">
        <p14:creationId xmlns:p14="http://schemas.microsoft.com/office/powerpoint/2010/main" val="19309888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00270" y="2636256"/>
            <a:ext cx="4908355" cy="2682637"/>
          </a:xfrm>
        </p:spPr>
        <p:txBody>
          <a:bodyPr>
            <a:noAutofit/>
          </a:bodyPr>
          <a:lstStyle/>
          <a:p>
            <a:r>
              <a:rPr lang="en-GB" dirty="0" smtClean="0"/>
              <a:t>Look at this picture of the friends of Jesus after his death. </a:t>
            </a:r>
          </a:p>
          <a:p>
            <a:r>
              <a:rPr lang="en-GB" dirty="0" smtClean="0"/>
              <a:t>How do they look?</a:t>
            </a:r>
          </a:p>
          <a:p>
            <a:r>
              <a:rPr lang="en-GB" dirty="0"/>
              <a:t>W</a:t>
            </a:r>
            <a:r>
              <a:rPr lang="en-GB" dirty="0" smtClean="0"/>
              <a:t>hat do you think they are feeling?</a:t>
            </a:r>
          </a:p>
        </p:txBody>
      </p:sp>
      <p:pic>
        <p:nvPicPr>
          <p:cNvPr id="7" name="Picture 6"/>
          <p:cNvPicPr>
            <a:picLocks noChangeAspect="1"/>
          </p:cNvPicPr>
          <p:nvPr/>
        </p:nvPicPr>
        <p:blipFill>
          <a:blip r:embed="rId2"/>
          <a:stretch>
            <a:fillRect/>
          </a:stretch>
        </p:blipFill>
        <p:spPr>
          <a:xfrm>
            <a:off x="5710126" y="483275"/>
            <a:ext cx="5887726" cy="4707230"/>
          </a:xfrm>
          <a:prstGeom prst="rect">
            <a:avLst/>
          </a:prstGeom>
        </p:spPr>
      </p:pic>
      <p:sp>
        <p:nvSpPr>
          <p:cNvPr id="4" name="Rectangle 3"/>
          <p:cNvSpPr/>
          <p:nvPr/>
        </p:nvSpPr>
        <p:spPr>
          <a:xfrm>
            <a:off x="600271" y="423159"/>
            <a:ext cx="4615542" cy="2062103"/>
          </a:xfrm>
          <a:prstGeom prst="rect">
            <a:avLst/>
          </a:prstGeom>
        </p:spPr>
        <p:txBody>
          <a:bodyPr wrap="square">
            <a:spAutoFit/>
          </a:bodyPr>
          <a:lstStyle/>
          <a:p>
            <a:r>
              <a:rPr lang="en-GB" sz="3200" dirty="0">
                <a:solidFill>
                  <a:srgbClr val="0070C0"/>
                </a:solidFill>
              </a:rPr>
              <a:t>The next </a:t>
            </a:r>
            <a:r>
              <a:rPr lang="en-GB" sz="3200" dirty="0" smtClean="0">
                <a:solidFill>
                  <a:srgbClr val="0070C0"/>
                </a:solidFill>
              </a:rPr>
              <a:t>day after Jesus’ death </a:t>
            </a:r>
            <a:r>
              <a:rPr lang="en-GB" sz="3200" dirty="0">
                <a:solidFill>
                  <a:srgbClr val="0070C0"/>
                </a:solidFill>
              </a:rPr>
              <a:t>was the Sabbath, the holy rest day, when nobody worked. </a:t>
            </a:r>
          </a:p>
        </p:txBody>
      </p:sp>
      <p:sp>
        <p:nvSpPr>
          <p:cNvPr id="5" name="Rectangle 4"/>
          <p:cNvSpPr/>
          <p:nvPr/>
        </p:nvSpPr>
        <p:spPr>
          <a:xfrm>
            <a:off x="600270" y="5604036"/>
            <a:ext cx="8627706" cy="1077218"/>
          </a:xfrm>
          <a:prstGeom prst="rect">
            <a:avLst/>
          </a:prstGeom>
        </p:spPr>
        <p:txBody>
          <a:bodyPr wrap="square">
            <a:spAutoFit/>
          </a:bodyPr>
          <a:lstStyle/>
          <a:p>
            <a:r>
              <a:rPr lang="en-GB" sz="3200" dirty="0">
                <a:solidFill>
                  <a:srgbClr val="0070C0"/>
                </a:solidFill>
              </a:rPr>
              <a:t>Remember, they </a:t>
            </a:r>
            <a:r>
              <a:rPr lang="en-GB" sz="3200" dirty="0" smtClean="0">
                <a:solidFill>
                  <a:srgbClr val="0070C0"/>
                </a:solidFill>
              </a:rPr>
              <a:t>had no idea </a:t>
            </a:r>
            <a:r>
              <a:rPr lang="en-GB" sz="3200" dirty="0">
                <a:solidFill>
                  <a:srgbClr val="0070C0"/>
                </a:solidFill>
              </a:rPr>
              <a:t>what amazing thing was about to happen!</a:t>
            </a:r>
          </a:p>
        </p:txBody>
      </p:sp>
    </p:spTree>
    <p:extLst>
      <p:ext uri="{BB962C8B-B14F-4D97-AF65-F5344CB8AC3E}">
        <p14:creationId xmlns:p14="http://schemas.microsoft.com/office/powerpoint/2010/main" val="1659454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500"/>
                                        <p:tgtEl>
                                          <p:spTgt spid="2">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99175" y="1259635"/>
            <a:ext cx="11449226" cy="2156614"/>
          </a:xfrm>
        </p:spPr>
        <p:txBody>
          <a:bodyPr>
            <a:noAutofit/>
          </a:bodyPr>
          <a:lstStyle/>
          <a:p>
            <a:r>
              <a:rPr lang="en-GB" dirty="0" smtClean="0">
                <a:solidFill>
                  <a:srgbClr val="0070C0"/>
                </a:solidFill>
              </a:rPr>
              <a:t>The friends of Jesus were distraught about what had happened and anxious about what lay ahead. Sometimes, when we </a:t>
            </a:r>
            <a:r>
              <a:rPr lang="en-GB" dirty="0">
                <a:solidFill>
                  <a:srgbClr val="0070C0"/>
                </a:solidFill>
              </a:rPr>
              <a:t>can’t see the </a:t>
            </a:r>
            <a:r>
              <a:rPr lang="en-GB" dirty="0" smtClean="0">
                <a:solidFill>
                  <a:srgbClr val="0070C0"/>
                </a:solidFill>
              </a:rPr>
              <a:t>future, we </a:t>
            </a:r>
            <a:r>
              <a:rPr lang="en-GB" dirty="0">
                <a:solidFill>
                  <a:srgbClr val="0070C0"/>
                </a:solidFill>
              </a:rPr>
              <a:t>exhaust ourselves worrying about what will come. </a:t>
            </a:r>
            <a:endParaRPr lang="en-GB" dirty="0" smtClean="0">
              <a:solidFill>
                <a:srgbClr val="0070C0"/>
              </a:solidFill>
            </a:endParaRPr>
          </a:p>
          <a:p>
            <a:r>
              <a:rPr lang="en-GB" dirty="0" smtClean="0">
                <a:solidFill>
                  <a:srgbClr val="0070C0"/>
                </a:solidFill>
              </a:rPr>
              <a:t>Christians believe that waiting does not have to mean worrying, even if we don’t know what lies ahead. They trust that God is in charge and is looking after them, whatever happens.</a:t>
            </a:r>
            <a:endParaRPr lang="en-GB" dirty="0">
              <a:solidFill>
                <a:srgbClr val="0070C0"/>
              </a:solidFill>
            </a:endParaRPr>
          </a:p>
          <a:p>
            <a:r>
              <a:rPr lang="en-GB" dirty="0" smtClean="0"/>
              <a:t>Worrying doesn’t change the future. We can all learn to wait without worrying. This helps us rest and keeps our batteries topped up. As a result it is good for our health and wellbeing. Waiting restfully like this might not solve our problems, but it does help us to cope better with those times that are more difficult. </a:t>
            </a:r>
          </a:p>
        </p:txBody>
      </p:sp>
    </p:spTree>
    <p:extLst>
      <p:ext uri="{BB962C8B-B14F-4D97-AF65-F5344CB8AC3E}">
        <p14:creationId xmlns:p14="http://schemas.microsoft.com/office/powerpoint/2010/main" val="41228920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74260" y="243841"/>
            <a:ext cx="10796264" cy="679268"/>
          </a:xfrm>
        </p:spPr>
        <p:txBody>
          <a:bodyPr>
            <a:normAutofit fontScale="25000" lnSpcReduction="20000"/>
          </a:bodyPr>
          <a:lstStyle/>
          <a:p>
            <a:pPr>
              <a:lnSpc>
                <a:spcPct val="120000"/>
              </a:lnSpc>
            </a:pPr>
            <a:r>
              <a:rPr lang="en-GB" sz="12800" dirty="0" smtClean="0"/>
              <a:t>Putting </a:t>
            </a:r>
            <a:r>
              <a:rPr lang="en-GB" sz="12800" dirty="0" smtClean="0">
                <a:solidFill>
                  <a:srgbClr val="0070C0"/>
                </a:solidFill>
              </a:rPr>
              <a:t>resting</a:t>
            </a:r>
            <a:r>
              <a:rPr lang="en-GB" sz="12800" dirty="0" smtClean="0"/>
              <a:t> into </a:t>
            </a:r>
            <a:r>
              <a:rPr lang="en-GB" sz="12800" dirty="0" smtClean="0">
                <a:solidFill>
                  <a:srgbClr val="0070C0"/>
                </a:solidFill>
              </a:rPr>
              <a:t>action</a:t>
            </a:r>
            <a:r>
              <a:rPr lang="en-GB" sz="12800" dirty="0"/>
              <a:t>!</a:t>
            </a:r>
            <a:r>
              <a:rPr lang="en-GB" sz="12800" dirty="0" smtClean="0"/>
              <a:t> </a:t>
            </a:r>
          </a:p>
          <a:p>
            <a:pPr>
              <a:lnSpc>
                <a:spcPct val="120000"/>
              </a:lnSpc>
            </a:pPr>
            <a:r>
              <a:rPr lang="en-GB" sz="12800" dirty="0" smtClean="0">
                <a:solidFill>
                  <a:srgbClr val="0070C0"/>
                </a:solidFill>
              </a:rPr>
              <a:t>You might like to try…</a:t>
            </a:r>
          </a:p>
          <a:p>
            <a:pPr marL="1143000" indent="-1143000">
              <a:lnSpc>
                <a:spcPct val="120000"/>
              </a:lnSpc>
              <a:buFont typeface="Arial" panose="020B0604020202020204" pitchFamily="34" charset="0"/>
              <a:buChar char="•"/>
            </a:pPr>
            <a:r>
              <a:rPr lang="en-GB" sz="12800" dirty="0" smtClean="0"/>
              <a:t>Put a worry aside. You might want to talk to someone about it or to write it down and put it somewhere safe. Use this to step away from that worry, as worrying doesn’t change anything.</a:t>
            </a:r>
          </a:p>
          <a:p>
            <a:endParaRPr lang="en-GB" sz="12800" dirty="0"/>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ackgroundRemoval t="4740" b="95711" l="8415" r="94756"/>
                    </a14:imgEffect>
                  </a14:imgLayer>
                </a14:imgProps>
              </a:ext>
            </a:extLst>
          </a:blip>
          <a:stretch>
            <a:fillRect/>
          </a:stretch>
        </p:blipFill>
        <p:spPr>
          <a:xfrm>
            <a:off x="-636132" y="3563494"/>
            <a:ext cx="5424264" cy="2930425"/>
          </a:xfrm>
          <a:prstGeom prst="rect">
            <a:avLst/>
          </a:prstGeom>
        </p:spPr>
      </p:pic>
      <p:sp>
        <p:nvSpPr>
          <p:cNvPr id="4" name="Rectangle 3"/>
          <p:cNvSpPr/>
          <p:nvPr/>
        </p:nvSpPr>
        <p:spPr>
          <a:xfrm>
            <a:off x="3664840" y="3412879"/>
            <a:ext cx="7374462" cy="3231654"/>
          </a:xfrm>
          <a:prstGeom prst="rect">
            <a:avLst/>
          </a:prstGeom>
        </p:spPr>
        <p:txBody>
          <a:bodyPr wrap="square">
            <a:spAutoFit/>
          </a:bodyPr>
          <a:lstStyle/>
          <a:p>
            <a:r>
              <a:rPr lang="en-GB" sz="3200" dirty="0"/>
              <a:t>o</a:t>
            </a:r>
            <a:r>
              <a:rPr lang="en-GB" sz="3200" dirty="0" smtClean="0"/>
              <a:t>r</a:t>
            </a:r>
            <a:endParaRPr lang="en-GB" sz="1200" dirty="0" smtClean="0"/>
          </a:p>
          <a:p>
            <a:r>
              <a:rPr lang="en-GB" sz="1200" dirty="0" smtClean="0"/>
              <a:t> </a:t>
            </a:r>
            <a:endParaRPr lang="en-GB" sz="1200" dirty="0"/>
          </a:p>
          <a:p>
            <a:pPr marL="457200" indent="-457200">
              <a:buFont typeface="Arial" panose="020B0604020202020204" pitchFamily="34" charset="0"/>
              <a:buChar char="•"/>
            </a:pPr>
            <a:r>
              <a:rPr lang="en-GB" sz="3200" dirty="0" smtClean="0"/>
              <a:t>Speak </a:t>
            </a:r>
            <a:r>
              <a:rPr lang="en-GB" sz="3200" dirty="0"/>
              <a:t>to your family about when they rest and encourage them to keep a rest diary for a week. You can look back at it </a:t>
            </a:r>
            <a:r>
              <a:rPr lang="en-GB" sz="3200" dirty="0" smtClean="0"/>
              <a:t>after seven days and </a:t>
            </a:r>
            <a:r>
              <a:rPr lang="en-GB" sz="3200" dirty="0"/>
              <a:t>discuss </a:t>
            </a:r>
            <a:r>
              <a:rPr lang="en-GB" sz="3200" dirty="0" smtClean="0"/>
              <a:t>how you rest and if </a:t>
            </a:r>
            <a:r>
              <a:rPr lang="en-GB" sz="3200" dirty="0"/>
              <a:t>you </a:t>
            </a:r>
            <a:r>
              <a:rPr lang="en-GB" sz="3200" dirty="0" smtClean="0"/>
              <a:t>are </a:t>
            </a:r>
            <a:r>
              <a:rPr lang="en-GB" sz="3200" dirty="0"/>
              <a:t>all resting enough. </a:t>
            </a:r>
          </a:p>
        </p:txBody>
      </p:sp>
    </p:spTree>
    <p:extLst>
      <p:ext uri="{BB962C8B-B14F-4D97-AF65-F5344CB8AC3E}">
        <p14:creationId xmlns:p14="http://schemas.microsoft.com/office/powerpoint/2010/main" val="26626290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dirty="0" smtClean="0"/>
              <a:t>Father God,</a:t>
            </a:r>
            <a:br>
              <a:rPr lang="en-GB" sz="3600" dirty="0" smtClean="0"/>
            </a:br>
            <a:r>
              <a:rPr lang="en-GB" sz="3600" dirty="0"/>
              <a:t>thank you for </a:t>
            </a:r>
            <a:r>
              <a:rPr lang="en-GB" sz="3600" dirty="0" smtClean="0"/>
              <a:t>being with me through good times and bad.  Today, help me not to worry but to slow down and find rest. Please guide me when I do, so that I may know your presence and your peace.  </a:t>
            </a:r>
            <a:br>
              <a:rPr lang="en-GB" sz="3600" dirty="0" smtClean="0"/>
            </a:br>
            <a:r>
              <a:rPr lang="en-GB" sz="3600" dirty="0" smtClean="0"/>
              <a:t>Amen </a:t>
            </a:r>
            <a:r>
              <a:rPr lang="en-GB" dirty="0" smtClean="0"/>
              <a:t/>
            </a:r>
            <a:br>
              <a:rPr lang="en-GB" dirty="0" smtClean="0"/>
            </a:br>
            <a:r>
              <a:rPr lang="en-GB" dirty="0" smtClean="0"/>
              <a:t/>
            </a:r>
            <a:br>
              <a:rPr lang="en-GB" dirty="0" smtClean="0"/>
            </a:br>
            <a:endParaRPr lang="en-GB" dirty="0"/>
          </a:p>
        </p:txBody>
      </p:sp>
    </p:spTree>
    <p:extLst>
      <p:ext uri="{BB962C8B-B14F-4D97-AF65-F5344CB8AC3E}">
        <p14:creationId xmlns:p14="http://schemas.microsoft.com/office/powerpoint/2010/main" val="20615431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p:nvPr/>
        </p:nvSpPr>
        <p:spPr>
          <a:xfrm>
            <a:off x="5645020" y="4089455"/>
            <a:ext cx="6391470" cy="2554545"/>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1" i="0" u="none" strike="noStrike" kern="1200" cap="none" spc="0" normalizeH="0" baseline="0" noProof="0" dirty="0">
                <a:ln>
                  <a:noFill/>
                </a:ln>
                <a:solidFill>
                  <a:prstClr val="white"/>
                </a:solidFill>
                <a:effectLst/>
                <a:uLnTx/>
                <a:uFillTx/>
                <a:latin typeface="Arial"/>
                <a:cs typeface="Arial"/>
                <a:sym typeface="Arial"/>
              </a:rPr>
              <a:t>This resource was produced by the Diocese of Leeds Education </a:t>
            </a:r>
            <a:r>
              <a:rPr kumimoji="0" lang="en-GB" sz="1600" b="1" i="0" u="none" strike="noStrike" kern="1200" cap="none" spc="0" normalizeH="0" baseline="0" noProof="0" dirty="0" smtClean="0">
                <a:ln>
                  <a:noFill/>
                </a:ln>
                <a:solidFill>
                  <a:prstClr val="white"/>
                </a:solidFill>
                <a:effectLst/>
                <a:uLnTx/>
                <a:uFillTx/>
                <a:latin typeface="Arial"/>
                <a:cs typeface="Arial"/>
                <a:sym typeface="Arial"/>
              </a:rPr>
              <a:t>Team. For </a:t>
            </a:r>
            <a:r>
              <a:rPr kumimoji="0" lang="en-GB" sz="1600" b="1" i="0" u="none" strike="noStrike" kern="1200" cap="none" spc="0" normalizeH="0" baseline="0" noProof="0" dirty="0">
                <a:ln>
                  <a:noFill/>
                </a:ln>
                <a:solidFill>
                  <a:prstClr val="white"/>
                </a:solidFill>
                <a:effectLst/>
                <a:uLnTx/>
                <a:uFillTx/>
                <a:latin typeface="Arial"/>
                <a:cs typeface="Arial"/>
                <a:sym typeface="Arial"/>
              </a:rPr>
              <a:t>more information about this or future resources, </a:t>
            </a: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1" i="0" u="none" strike="noStrike" kern="1200" cap="none" spc="0" normalizeH="0" baseline="0" noProof="0" dirty="0">
                <a:ln>
                  <a:noFill/>
                </a:ln>
                <a:solidFill>
                  <a:prstClr val="white"/>
                </a:solidFill>
                <a:effectLst/>
                <a:uLnTx/>
                <a:uFillTx/>
                <a:latin typeface="Arial"/>
                <a:cs typeface="Arial"/>
                <a:sym typeface="Arial"/>
              </a:rPr>
              <a:t>please contact your named adviser:</a:t>
            </a: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600" b="1" i="0" u="none" strike="noStrike" kern="1200" cap="none" spc="0" normalizeH="0" baseline="0" noProof="0" dirty="0">
              <a:ln>
                <a:noFill/>
              </a:ln>
              <a:solidFill>
                <a:prstClr val="white"/>
              </a:solidFill>
              <a:effectLst/>
              <a:uLnTx/>
              <a:uFillTx/>
              <a:latin typeface="Arial"/>
              <a:cs typeface="Arial"/>
              <a:sym typeface="Arial"/>
            </a:endParaRP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1" i="0" u="none" strike="noStrike" kern="1200" cap="none" spc="0" normalizeH="0" baseline="0" noProof="0" dirty="0">
                <a:ln>
                  <a:noFill/>
                </a:ln>
                <a:solidFill>
                  <a:srgbClr val="FFFF00"/>
                </a:solidFill>
                <a:effectLst/>
                <a:uLnTx/>
                <a:uFillTx/>
                <a:latin typeface="Arial"/>
                <a:cs typeface="Arial"/>
                <a:sym typeface="Arial"/>
                <a:hlinkClick r:id="rId2"/>
              </a:rPr>
              <a:t>simone.bennett@leeds.anglican.org</a:t>
            </a:r>
            <a:endParaRPr kumimoji="0" lang="en-GB" sz="1600" b="1" i="0" u="none" strike="noStrike" kern="1200" cap="none" spc="0" normalizeH="0" baseline="0" noProof="0" dirty="0">
              <a:ln>
                <a:noFill/>
              </a:ln>
              <a:solidFill>
                <a:srgbClr val="FFFF00"/>
              </a:solidFill>
              <a:effectLst/>
              <a:uLnTx/>
              <a:uFillTx/>
              <a:latin typeface="Arial"/>
              <a:cs typeface="Arial"/>
              <a:sym typeface="Arial"/>
            </a:endParaRP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1" i="0" u="none" strike="noStrike" kern="1200" cap="none" spc="0" normalizeH="0" baseline="0" noProof="0" dirty="0">
                <a:ln>
                  <a:noFill/>
                </a:ln>
                <a:solidFill>
                  <a:srgbClr val="FFFF00"/>
                </a:solidFill>
                <a:effectLst/>
                <a:uLnTx/>
                <a:uFillTx/>
                <a:latin typeface="Arial"/>
                <a:cs typeface="Arial"/>
                <a:sym typeface="Arial"/>
                <a:hlinkClick r:id="rId3">
                  <a:extLst>
                    <a:ext uri="{A12FA001-AC4F-418D-AE19-62706E023703}">
                      <ahyp:hlinkClr xmlns:lc="http://schemas.openxmlformats.org/drawingml/2006/lockedCanvas" xmlns:ahyp="http://schemas.microsoft.com/office/drawing/2018/hyperlinkcolor" xmlns="" val="tx"/>
                    </a:ext>
                  </a:extLst>
                </a:hlinkClick>
              </a:rPr>
              <a:t>simon.sloan@leeds.anglican.org</a:t>
            </a:r>
            <a:endParaRPr kumimoji="0" lang="en-GB" sz="1600" b="1" i="0" u="none" strike="noStrike" kern="1200" cap="none" spc="0" normalizeH="0" baseline="0" noProof="0" dirty="0">
              <a:ln>
                <a:noFill/>
              </a:ln>
              <a:solidFill>
                <a:srgbClr val="FFFF00"/>
              </a:solidFill>
              <a:effectLst/>
              <a:uLnTx/>
              <a:uFillTx/>
              <a:latin typeface="Arial"/>
              <a:cs typeface="Arial"/>
              <a:sym typeface="Arial"/>
            </a:endParaRP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1" i="0" u="none" strike="noStrike" kern="1200" cap="none" spc="0" normalizeH="0" baseline="0" noProof="0" dirty="0">
                <a:ln>
                  <a:noFill/>
                </a:ln>
                <a:solidFill>
                  <a:srgbClr val="FFFF00"/>
                </a:solidFill>
                <a:effectLst/>
                <a:uLnTx/>
                <a:uFillTx/>
                <a:latin typeface="Arial"/>
                <a:cs typeface="Arial"/>
                <a:sym typeface="Arial"/>
                <a:hlinkClick r:id="rId4">
                  <a:extLst>
                    <a:ext uri="{A12FA001-AC4F-418D-AE19-62706E023703}">
                      <ahyp:hlinkClr xmlns:lc="http://schemas.openxmlformats.org/drawingml/2006/lockedCanvas" xmlns:ahyp="http://schemas.microsoft.com/office/drawing/2018/hyperlinkcolor" xmlns="" val="tx"/>
                    </a:ext>
                  </a:extLst>
                </a:hlinkClick>
              </a:rPr>
              <a:t>darren.dudman@leeds.anglican.org</a:t>
            </a:r>
            <a:endParaRPr kumimoji="0" lang="en-GB" sz="1600" b="1" i="0" u="none" strike="noStrike" kern="1200" cap="none" spc="0" normalizeH="0" baseline="0" noProof="0" dirty="0">
              <a:ln>
                <a:noFill/>
              </a:ln>
              <a:solidFill>
                <a:srgbClr val="FFFF00"/>
              </a:solidFill>
              <a:effectLst/>
              <a:uLnTx/>
              <a:uFillTx/>
              <a:latin typeface="Arial"/>
              <a:cs typeface="Arial"/>
              <a:sym typeface="Arial"/>
            </a:endParaRP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1" i="0" u="none" strike="noStrike" kern="1200" cap="none" spc="0" normalizeH="0" baseline="0" noProof="0" dirty="0">
                <a:ln>
                  <a:noFill/>
                </a:ln>
                <a:solidFill>
                  <a:srgbClr val="FFFF00"/>
                </a:solidFill>
                <a:effectLst/>
                <a:uLnTx/>
                <a:uFillTx/>
                <a:latin typeface="Arial"/>
                <a:cs typeface="Arial"/>
                <a:sym typeface="Arial"/>
                <a:hlinkClick r:id="rId5">
                  <a:extLst>
                    <a:ext uri="{A12FA001-AC4F-418D-AE19-62706E023703}">
                      <ahyp:hlinkClr xmlns:lc="http://schemas.openxmlformats.org/drawingml/2006/lockedCanvas" xmlns:ahyp="http://schemas.microsoft.com/office/drawing/2018/hyperlinkcolor" xmlns="" val="tx"/>
                    </a:ext>
                  </a:extLst>
                </a:hlinkClick>
              </a:rPr>
              <a:t>janet.tringham@leeds.anglican.org</a:t>
            </a:r>
            <a:endParaRPr kumimoji="0" lang="en-GB" sz="1600" b="1" i="0" u="none" strike="noStrike" kern="1200" cap="none" spc="0" normalizeH="0" baseline="0" noProof="0" dirty="0">
              <a:ln>
                <a:noFill/>
              </a:ln>
              <a:solidFill>
                <a:srgbClr val="FFFF00"/>
              </a:solidFill>
              <a:effectLst/>
              <a:uLnTx/>
              <a:uFillTx/>
              <a:latin typeface="Arial"/>
              <a:cs typeface="Arial"/>
              <a:sym typeface="Arial"/>
            </a:endParaRP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1" i="0" u="none" strike="noStrike" kern="1200" cap="none" spc="0" normalizeH="0" baseline="0" noProof="0" dirty="0">
                <a:ln>
                  <a:noFill/>
                </a:ln>
                <a:solidFill>
                  <a:srgbClr val="FFFF00"/>
                </a:solidFill>
                <a:effectLst/>
                <a:uLnTx/>
                <a:uFillTx/>
                <a:latin typeface="Arial"/>
                <a:cs typeface="Arial"/>
                <a:sym typeface="Arial"/>
                <a:hlinkClick r:id="rId6">
                  <a:extLst>
                    <a:ext uri="{A12FA001-AC4F-418D-AE19-62706E023703}">
                      <ahyp:hlinkClr xmlns:lc="http://schemas.openxmlformats.org/drawingml/2006/lockedCanvas" xmlns:ahyp="http://schemas.microsoft.com/office/drawing/2018/hyperlinkcolor" xmlns="" val="tx"/>
                    </a:ext>
                  </a:extLst>
                </a:hlinkClick>
              </a:rPr>
              <a:t>lee.talbot@leeds.anglican.org</a:t>
            </a:r>
            <a:endParaRPr kumimoji="0" lang="en-GB" sz="1600" b="1" i="0" u="none" strike="noStrike" kern="1200" cap="none" spc="0" normalizeH="0" baseline="0" noProof="0" dirty="0">
              <a:ln>
                <a:noFill/>
              </a:ln>
              <a:solidFill>
                <a:srgbClr val="FFFF00"/>
              </a:solidFill>
              <a:effectLst/>
              <a:uLnTx/>
              <a:uFillTx/>
              <a:latin typeface="Arial"/>
              <a:cs typeface="Arial"/>
              <a:sym typeface="Arial"/>
            </a:endParaRP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1" i="0" u="none" strike="noStrike" kern="1200" cap="none" spc="0" normalizeH="0" baseline="0" noProof="0" dirty="0">
                <a:ln>
                  <a:noFill/>
                </a:ln>
                <a:solidFill>
                  <a:srgbClr val="FFFF00"/>
                </a:solidFill>
                <a:effectLst/>
                <a:uLnTx/>
                <a:uFillTx/>
                <a:latin typeface="Arial"/>
                <a:cs typeface="Arial"/>
                <a:sym typeface="Arial"/>
                <a:hlinkClick r:id="rId7">
                  <a:extLst>
                    <a:ext uri="{A12FA001-AC4F-418D-AE19-62706E023703}">
                      <ahyp:hlinkClr xmlns:lc="http://schemas.openxmlformats.org/drawingml/2006/lockedCanvas" xmlns:ahyp="http://schemas.microsoft.com/office/drawing/2018/hyperlinkcolor" xmlns="" val="tx"/>
                    </a:ext>
                  </a:extLst>
                </a:hlinkClick>
              </a:rPr>
              <a:t>rupert.madeley@leeds.anglican.org</a:t>
            </a:r>
            <a:endParaRPr kumimoji="0" lang="en-GB" sz="1600" b="1" i="0" u="none" strike="noStrike" kern="1200" cap="none" spc="0" normalizeH="0" baseline="0" noProof="0" dirty="0">
              <a:ln>
                <a:noFill/>
              </a:ln>
              <a:solidFill>
                <a:srgbClr val="FFFF00"/>
              </a:solidFill>
              <a:effectLst/>
              <a:uLnTx/>
              <a:uFillTx/>
              <a:latin typeface="Arial"/>
              <a:cs typeface="Arial"/>
              <a:sym typeface="Arial"/>
            </a:endParaRPr>
          </a:p>
        </p:txBody>
      </p:sp>
      <p:pic>
        <p:nvPicPr>
          <p:cNvPr id="3" name="Picture 2"/>
          <p:cNvPicPr/>
          <p:nvPr/>
        </p:nvPicPr>
        <p:blipFill>
          <a:blip r:embed="rId8">
            <a:extLst>
              <a:ext uri="{28A0092B-C50C-407E-A947-70E740481C1C}">
                <a14:useLocalDpi xmlns:a14="http://schemas.microsoft.com/office/drawing/2010/main" val="0"/>
              </a:ext>
            </a:extLst>
          </a:blip>
          <a:stretch>
            <a:fillRect/>
          </a:stretch>
        </p:blipFill>
        <p:spPr>
          <a:xfrm>
            <a:off x="239405" y="188707"/>
            <a:ext cx="2208530" cy="1043940"/>
          </a:xfrm>
          <a:prstGeom prst="rect">
            <a:avLst/>
          </a:prstGeom>
        </p:spPr>
      </p:pic>
    </p:spTree>
    <p:extLst>
      <p:ext uri="{BB962C8B-B14F-4D97-AF65-F5344CB8AC3E}">
        <p14:creationId xmlns:p14="http://schemas.microsoft.com/office/powerpoint/2010/main" val="1904193957"/>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timing>
    <p:tnLst>
      <p:par>
        <p:cTn id="1" dur="indefinite" restart="never" nodeType="tmRoot"/>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7BDE6C7D0443640AEF0A0B4902CFC2F" ma:contentTypeVersion="12" ma:contentTypeDescription="Create a new document." ma:contentTypeScope="" ma:versionID="1f7a152e5e036fb947a0cbfb7a48868f">
  <xsd:schema xmlns:xsd="http://www.w3.org/2001/XMLSchema" xmlns:xs="http://www.w3.org/2001/XMLSchema" xmlns:p="http://schemas.microsoft.com/office/2006/metadata/properties" xmlns:ns2="48f09416-ac08-49d6-afd3-25b9b32af968" xmlns:ns3="b6ed18a8-783b-4a81-89cd-e7f1a6e75ffa" targetNamespace="http://schemas.microsoft.com/office/2006/metadata/properties" ma:root="true" ma:fieldsID="062365d1b65f1c241fd72ea5b0040549" ns2:_="" ns3:_="">
    <xsd:import namespace="48f09416-ac08-49d6-afd3-25b9b32af968"/>
    <xsd:import namespace="b6ed18a8-783b-4a81-89cd-e7f1a6e75ff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f09416-ac08-49d6-afd3-25b9b32af9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6ed18a8-783b-4a81-89cd-e7f1a6e75ff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180D111-0E14-43F4-8C59-837B995604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f09416-ac08-49d6-afd3-25b9b32af968"/>
    <ds:schemaRef ds:uri="b6ed18a8-783b-4a81-89cd-e7f1a6e75f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345EEAE-B92E-4BB5-A3EB-0D3105CEE28F}">
  <ds:schemaRefs>
    <ds:schemaRef ds:uri="http://schemas.microsoft.com/sharepoint/v3/contenttype/forms"/>
  </ds:schemaRefs>
</ds:datastoreItem>
</file>

<file path=customXml/itemProps3.xml><?xml version="1.0" encoding="utf-8"?>
<ds:datastoreItem xmlns:ds="http://schemas.openxmlformats.org/officeDocument/2006/customXml" ds:itemID="{0B90F1FE-9903-477F-A092-77525066CB6C}">
  <ds:schemaRefs>
    <ds:schemaRef ds:uri="http://schemas.microsoft.com/office/2006/documentManagement/types"/>
    <ds:schemaRef ds:uri="48f09416-ac08-49d6-afd3-25b9b32af968"/>
    <ds:schemaRef ds:uri="http://schemas.microsoft.com/office/2006/metadata/properties"/>
    <ds:schemaRef ds:uri="http://purl.org/dc/elements/1.1/"/>
    <ds:schemaRef ds:uri="b6ed18a8-783b-4a81-89cd-e7f1a6e75ffa"/>
    <ds:schemaRef ds:uri="http://purl.org/dc/terms/"/>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894</TotalTime>
  <Words>385</Words>
  <Application>Microsoft Office PowerPoint</Application>
  <PresentationFormat>Widescreen</PresentationFormat>
  <Paragraphs>38</Paragraphs>
  <Slides>8</Slides>
  <Notes>0</Notes>
  <HiddenSlides>0</HiddenSlides>
  <MMClips>0</MMClips>
  <ScaleCrop>false</ScaleCrop>
  <HeadingPairs>
    <vt:vector size="6" baseType="variant">
      <vt:variant>
        <vt:lpstr>Fonts Used</vt:lpstr>
      </vt:variant>
      <vt:variant>
        <vt:i4>4</vt:i4>
      </vt:variant>
      <vt:variant>
        <vt:lpstr>Theme</vt:lpstr>
      </vt:variant>
      <vt:variant>
        <vt:i4>7</vt:i4>
      </vt:variant>
      <vt:variant>
        <vt:lpstr>Slide Titles</vt:lpstr>
      </vt:variant>
      <vt:variant>
        <vt:i4>8</vt:i4>
      </vt:variant>
    </vt:vector>
  </HeadingPairs>
  <TitlesOfParts>
    <vt:vector size="19" baseType="lpstr">
      <vt:lpstr>Arial</vt:lpstr>
      <vt:lpstr>Bodoni MT</vt:lpstr>
      <vt:lpstr>Calibri</vt:lpstr>
      <vt:lpstr>Calibri Light</vt:lpstr>
      <vt:lpstr>1_Custom Design</vt:lpstr>
      <vt:lpstr>5_Custom Design</vt:lpstr>
      <vt:lpstr>6_Custom Design</vt:lpstr>
      <vt:lpstr>3_Custom Design</vt:lpstr>
      <vt:lpstr>Custom Design</vt:lpstr>
      <vt:lpstr>4_Custom Design</vt:lpstr>
      <vt:lpstr>2_Custom Design</vt:lpstr>
      <vt:lpstr>PowerPoint Presentation</vt:lpstr>
      <vt:lpstr>PowerPoint Presentation</vt:lpstr>
      <vt:lpstr>PowerPoint Presentation</vt:lpstr>
      <vt:lpstr>PowerPoint Presentation</vt:lpstr>
      <vt:lpstr>PowerPoint Presentation</vt:lpstr>
      <vt:lpstr>PowerPoint Presentation</vt:lpstr>
      <vt:lpstr>Father God, thank you for being with me through good times and bad.  Today, help me not to worry but to slow down and find rest. Please guide me when I do, so that I may know your presence and your peace.   Amen   </vt:lpstr>
      <vt:lpstr>PowerPoint Presentation</vt:lpstr>
    </vt:vector>
  </TitlesOfParts>
  <Company>Diocese of Leeds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Rupert Madeley</dc:creator>
  <cp:lastModifiedBy>Rupert Madeley</cp:lastModifiedBy>
  <cp:revision>66</cp:revision>
  <dcterms:created xsi:type="dcterms:W3CDTF">2021-01-07T12:37:56Z</dcterms:created>
  <dcterms:modified xsi:type="dcterms:W3CDTF">2021-02-22T14:28:08Z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0x01010027BDE6C7D0443640AEF0A0B4902CFC2F</vt:lpwstr>
  </property>
</Properties>
</file>