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17"/>
  </p:notesMasterIdLst>
  <p:sldIdLst>
    <p:sldId id="257" r:id="rId6"/>
    <p:sldId id="285" r:id="rId7"/>
    <p:sldId id="286" r:id="rId8"/>
    <p:sldId id="287" r:id="rId9"/>
    <p:sldId id="288" r:id="rId10"/>
    <p:sldId id="291" r:id="rId11"/>
    <p:sldId id="289" r:id="rId12"/>
    <p:sldId id="290" r:id="rId13"/>
    <p:sldId id="293" r:id="rId14"/>
    <p:sldId id="292"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5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852D0-5EB6-4873-86E4-B4EDEB43BC4D}" v="128" dt="2020-11-15T20:49:21.328"/>
    <p1510:client id="{B4DCFF18-853A-4C96-A368-EBA6F1EBE655}" v="2" dt="2020-11-13T20:42:50.719"/>
    <p1510:client id="{CB97F8E5-AFF0-1D44-8C80-8ED6EF90CBF5}" v="4" dt="2020-11-15T20:51:23.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Sloan" userId="S::simon.sloan@leeds.anglican.org::53749baf-2884-4eea-a2b9-96237f2534ba" providerId="AD" clId="Web-{B4DCFF18-853A-4C96-A368-EBA6F1EBE655}"/>
    <pc:docChg chg="modSld">
      <pc:chgData name="Simon Sloan" userId="S::simon.sloan@leeds.anglican.org::53749baf-2884-4eea-a2b9-96237f2534ba" providerId="AD" clId="Web-{B4DCFF18-853A-4C96-A368-EBA6F1EBE655}" dt="2020-11-13T20:42:50.719" v="1" actId="1076"/>
      <pc:docMkLst>
        <pc:docMk/>
      </pc:docMkLst>
      <pc:sldChg chg="modSp">
        <pc:chgData name="Simon Sloan" userId="S::simon.sloan@leeds.anglican.org::53749baf-2884-4eea-a2b9-96237f2534ba" providerId="AD" clId="Web-{B4DCFF18-853A-4C96-A368-EBA6F1EBE655}" dt="2020-11-13T20:42:50.719" v="1" actId="1076"/>
        <pc:sldMkLst>
          <pc:docMk/>
          <pc:sldMk cId="356242112" sldId="257"/>
        </pc:sldMkLst>
        <pc:grpChg chg="mod">
          <ac:chgData name="Simon Sloan" userId="S::simon.sloan@leeds.anglican.org::53749baf-2884-4eea-a2b9-96237f2534ba" providerId="AD" clId="Web-{B4DCFF18-853A-4C96-A368-EBA6F1EBE655}" dt="2020-11-13T20:42:50.719" v="1" actId="1076"/>
          <ac:grpSpMkLst>
            <pc:docMk/>
            <pc:sldMk cId="356242112" sldId="257"/>
            <ac:grpSpMk id="4" creationId="{00000000-0000-0000-0000-000000000000}"/>
          </ac:grpSpMkLst>
        </pc:grpChg>
      </pc:sldChg>
    </pc:docChg>
  </pc:docChgLst>
  <pc:docChgLst>
    <pc:chgData name="Lee Talbot" userId="S::lee.talbot@leeds.anglican.org::6a3ba24f-6a80-4f7b-8a19-0284547f3ba0" providerId="AD" clId="Web-{CB97F8E5-AFF0-1D44-8C80-8ED6EF90CBF5}"/>
    <pc:docChg chg="modSld">
      <pc:chgData name="Lee Talbot" userId="S::lee.talbot@leeds.anglican.org::6a3ba24f-6a80-4f7b-8a19-0284547f3ba0" providerId="AD" clId="Web-{CB97F8E5-AFF0-1D44-8C80-8ED6EF90CBF5}" dt="2020-11-15T20:51:23.736" v="3" actId="20577"/>
      <pc:docMkLst>
        <pc:docMk/>
      </pc:docMkLst>
      <pc:sldChg chg="modSp">
        <pc:chgData name="Lee Talbot" userId="S::lee.talbot@leeds.anglican.org::6a3ba24f-6a80-4f7b-8a19-0284547f3ba0" providerId="AD" clId="Web-{CB97F8E5-AFF0-1D44-8C80-8ED6EF90CBF5}" dt="2020-11-15T20:51:23.736" v="2" actId="20577"/>
        <pc:sldMkLst>
          <pc:docMk/>
          <pc:sldMk cId="1231093061" sldId="283"/>
        </pc:sldMkLst>
        <pc:spChg chg="mod">
          <ac:chgData name="Lee Talbot" userId="S::lee.talbot@leeds.anglican.org::6a3ba24f-6a80-4f7b-8a19-0284547f3ba0" providerId="AD" clId="Web-{CB97F8E5-AFF0-1D44-8C80-8ED6EF90CBF5}" dt="2020-11-15T20:51:23.736" v="2" actId="20577"/>
          <ac:spMkLst>
            <pc:docMk/>
            <pc:sldMk cId="1231093061" sldId="283"/>
            <ac:spMk id="3" creationId="{00000000-0000-0000-0000-000000000000}"/>
          </ac:spMkLst>
        </pc:spChg>
      </pc:sldChg>
    </pc:docChg>
  </pc:docChgLst>
  <pc:docChgLst>
    <pc:chgData name="Lee Talbot" userId="S::lee.talbot@leeds.anglican.org::6a3ba24f-6a80-4f7b-8a19-0284547f3ba0" providerId="AD" clId="Web-{72A852D0-5EB6-4873-86E4-B4EDEB43BC4D}"/>
    <pc:docChg chg="modSld">
      <pc:chgData name="Lee Talbot" userId="S::lee.talbot@leeds.anglican.org::6a3ba24f-6a80-4f7b-8a19-0284547f3ba0" providerId="AD" clId="Web-{72A852D0-5EB6-4873-86E4-B4EDEB43BC4D}" dt="2020-11-15T20:49:21.328" v="127" actId="20577"/>
      <pc:docMkLst>
        <pc:docMk/>
      </pc:docMkLst>
      <pc:sldChg chg="modSp">
        <pc:chgData name="Lee Talbot" userId="S::lee.talbot@leeds.anglican.org::6a3ba24f-6a80-4f7b-8a19-0284547f3ba0" providerId="AD" clId="Web-{72A852D0-5EB6-4873-86E4-B4EDEB43BC4D}" dt="2020-11-15T20:49:21.328" v="126" actId="20577"/>
        <pc:sldMkLst>
          <pc:docMk/>
          <pc:sldMk cId="1231093061" sldId="283"/>
        </pc:sldMkLst>
        <pc:spChg chg="mod">
          <ac:chgData name="Lee Talbot" userId="S::lee.talbot@leeds.anglican.org::6a3ba24f-6a80-4f7b-8a19-0284547f3ba0" providerId="AD" clId="Web-{72A852D0-5EB6-4873-86E4-B4EDEB43BC4D}" dt="2020-11-15T20:49:21.328" v="126" actId="20577"/>
          <ac:spMkLst>
            <pc:docMk/>
            <pc:sldMk cId="1231093061" sldId="28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7ACD5-94D6-45D0-A40D-FD488843D3B5}" type="datetimeFigureOut">
              <a:rPr lang="en-GB" smtClean="0"/>
              <a:t>18/05/2021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A84A1-519B-4B94-9DA2-E26AF2BC83A1}" type="slidenum">
              <a:rPr lang="en-GB" smtClean="0"/>
              <a:t>‹#›</a:t>
            </a:fld>
            <a:endParaRPr lang="en-GB"/>
          </a:p>
        </p:txBody>
      </p:sp>
    </p:spTree>
    <p:extLst>
      <p:ext uri="{BB962C8B-B14F-4D97-AF65-F5344CB8AC3E}">
        <p14:creationId xmlns:p14="http://schemas.microsoft.com/office/powerpoint/2010/main" val="160556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18/05/2021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3419417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18/05/2021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440362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18/05/2021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2683559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4F567C-0085-47EA-A745-24331EB78944}" type="datetimeFigureOut">
              <a:rPr lang="en-GB" smtClean="0"/>
              <a:t>18/05/2021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AC9EC-EBAD-4D4E-8080-1D651269DCF7}" type="slidenum">
              <a:rPr lang="en-GB" smtClean="0"/>
              <a:t>‹#›</a:t>
            </a:fld>
            <a:endParaRPr lang="en-GB"/>
          </a:p>
        </p:txBody>
      </p:sp>
    </p:spTree>
    <p:extLst>
      <p:ext uri="{BB962C8B-B14F-4D97-AF65-F5344CB8AC3E}">
        <p14:creationId xmlns:p14="http://schemas.microsoft.com/office/powerpoint/2010/main" val="139922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73115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4F567C-0085-47EA-A745-24331EB78944}" type="datetimeFigureOut">
              <a:rPr lang="en-GB" smtClean="0"/>
              <a:t>18/05/2021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AC9EC-EBAD-4D4E-8080-1D651269DCF7}" type="slidenum">
              <a:rPr lang="en-GB" smtClean="0"/>
              <a:t>‹#›</a:t>
            </a:fld>
            <a:endParaRPr lang="en-GB"/>
          </a:p>
        </p:txBody>
      </p:sp>
    </p:spTree>
    <p:extLst>
      <p:ext uri="{BB962C8B-B14F-4D97-AF65-F5344CB8AC3E}">
        <p14:creationId xmlns:p14="http://schemas.microsoft.com/office/powerpoint/2010/main" val="3215066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4F567C-0085-47EA-A745-24331EB78944}" type="datetimeFigureOut">
              <a:rPr lang="en-GB" smtClean="0"/>
              <a:t>18/05/2021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AC9EC-EBAD-4D4E-8080-1D651269DCF7}" type="slidenum">
              <a:rPr lang="en-GB" smtClean="0"/>
              <a:t>‹#›</a:t>
            </a:fld>
            <a:endParaRPr lang="en-GB"/>
          </a:p>
        </p:txBody>
      </p:sp>
    </p:spTree>
    <p:extLst>
      <p:ext uri="{BB962C8B-B14F-4D97-AF65-F5344CB8AC3E}">
        <p14:creationId xmlns:p14="http://schemas.microsoft.com/office/powerpoint/2010/main" val="1608713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4F567C-0085-47EA-A745-24331EB78944}" type="datetimeFigureOut">
              <a:rPr lang="en-GB" smtClean="0"/>
              <a:t>18/05/2021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7AC9EC-EBAD-4D4E-8080-1D651269DCF7}" type="slidenum">
              <a:rPr lang="en-GB" smtClean="0"/>
              <a:t>‹#›</a:t>
            </a:fld>
            <a:endParaRPr lang="en-GB"/>
          </a:p>
        </p:txBody>
      </p:sp>
    </p:spTree>
    <p:extLst>
      <p:ext uri="{BB962C8B-B14F-4D97-AF65-F5344CB8AC3E}">
        <p14:creationId xmlns:p14="http://schemas.microsoft.com/office/powerpoint/2010/main" val="927264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4F567C-0085-47EA-A745-24331EB78944}" type="datetimeFigureOut">
              <a:rPr lang="en-GB" smtClean="0"/>
              <a:t>18/05/2021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7AC9EC-EBAD-4D4E-8080-1D651269DCF7}" type="slidenum">
              <a:rPr lang="en-GB" smtClean="0"/>
              <a:t>‹#›</a:t>
            </a:fld>
            <a:endParaRPr lang="en-GB"/>
          </a:p>
        </p:txBody>
      </p:sp>
    </p:spTree>
    <p:extLst>
      <p:ext uri="{BB962C8B-B14F-4D97-AF65-F5344CB8AC3E}">
        <p14:creationId xmlns:p14="http://schemas.microsoft.com/office/powerpoint/2010/main" val="4064465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567C-0085-47EA-A745-24331EB78944}" type="datetimeFigureOut">
              <a:rPr lang="en-GB" smtClean="0"/>
              <a:t>18/05/2021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7AC9EC-EBAD-4D4E-8080-1D651269DCF7}" type="slidenum">
              <a:rPr lang="en-GB" smtClean="0"/>
              <a:t>‹#›</a:t>
            </a:fld>
            <a:endParaRPr lang="en-GB"/>
          </a:p>
        </p:txBody>
      </p:sp>
    </p:spTree>
    <p:extLst>
      <p:ext uri="{BB962C8B-B14F-4D97-AF65-F5344CB8AC3E}">
        <p14:creationId xmlns:p14="http://schemas.microsoft.com/office/powerpoint/2010/main" val="1413642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4F567C-0085-47EA-A745-24331EB78944}" type="datetimeFigureOut">
              <a:rPr lang="en-GB" smtClean="0"/>
              <a:t>18/05/2021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AC9EC-EBAD-4D4E-8080-1D651269DCF7}" type="slidenum">
              <a:rPr lang="en-GB" smtClean="0"/>
              <a:t>‹#›</a:t>
            </a:fld>
            <a:endParaRPr lang="en-GB"/>
          </a:p>
        </p:txBody>
      </p:sp>
    </p:spTree>
    <p:extLst>
      <p:ext uri="{BB962C8B-B14F-4D97-AF65-F5344CB8AC3E}">
        <p14:creationId xmlns:p14="http://schemas.microsoft.com/office/powerpoint/2010/main" val="63219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18/05/2021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3329055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4F567C-0085-47EA-A745-24331EB78944}" type="datetimeFigureOut">
              <a:rPr lang="en-GB" smtClean="0"/>
              <a:t>18/05/2021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AC9EC-EBAD-4D4E-8080-1D651269DCF7}" type="slidenum">
              <a:rPr lang="en-GB" smtClean="0"/>
              <a:t>‹#›</a:t>
            </a:fld>
            <a:endParaRPr lang="en-GB"/>
          </a:p>
        </p:txBody>
      </p:sp>
    </p:spTree>
    <p:extLst>
      <p:ext uri="{BB962C8B-B14F-4D97-AF65-F5344CB8AC3E}">
        <p14:creationId xmlns:p14="http://schemas.microsoft.com/office/powerpoint/2010/main" val="203647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4F567C-0085-47EA-A745-24331EB78944}" type="datetimeFigureOut">
              <a:rPr lang="en-GB" smtClean="0"/>
              <a:t>18/05/2021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AC9EC-EBAD-4D4E-8080-1D651269DCF7}" type="slidenum">
              <a:rPr lang="en-GB" smtClean="0"/>
              <a:t>‹#›</a:t>
            </a:fld>
            <a:endParaRPr lang="en-GB"/>
          </a:p>
        </p:txBody>
      </p:sp>
    </p:spTree>
    <p:extLst>
      <p:ext uri="{BB962C8B-B14F-4D97-AF65-F5344CB8AC3E}">
        <p14:creationId xmlns:p14="http://schemas.microsoft.com/office/powerpoint/2010/main" val="2515591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4F567C-0085-47EA-A745-24331EB78944}" type="datetimeFigureOut">
              <a:rPr lang="en-GB" smtClean="0"/>
              <a:t>18/05/2021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AC9EC-EBAD-4D4E-8080-1D651269DCF7}" type="slidenum">
              <a:rPr lang="en-GB" smtClean="0"/>
              <a:t>‹#›</a:t>
            </a:fld>
            <a:endParaRPr lang="en-GB"/>
          </a:p>
        </p:txBody>
      </p:sp>
    </p:spTree>
    <p:extLst>
      <p:ext uri="{BB962C8B-B14F-4D97-AF65-F5344CB8AC3E}">
        <p14:creationId xmlns:p14="http://schemas.microsoft.com/office/powerpoint/2010/main" val="97852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9F1EC6-592A-4DB2-B7EF-3037C4926342}" type="datetimeFigureOut">
              <a:rPr lang="en-GB" smtClean="0"/>
              <a:t>18/05/2021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524103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9F1EC6-592A-4DB2-B7EF-3037C4926342}" type="datetimeFigureOut">
              <a:rPr lang="en-GB" smtClean="0"/>
              <a:t>18/05/2021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31811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9F1EC6-592A-4DB2-B7EF-3037C4926342}" type="datetimeFigureOut">
              <a:rPr lang="en-GB" smtClean="0"/>
              <a:t>18/05/2021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548498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9F1EC6-592A-4DB2-B7EF-3037C4926342}" type="datetimeFigureOut">
              <a:rPr lang="en-GB" smtClean="0"/>
              <a:t>18/05/2021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36767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F1EC6-592A-4DB2-B7EF-3037C4926342}" type="datetimeFigureOut">
              <a:rPr lang="en-GB" smtClean="0"/>
              <a:t>18/05/2021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81641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9F1EC6-592A-4DB2-B7EF-3037C4926342}" type="datetimeFigureOut">
              <a:rPr lang="en-GB" smtClean="0"/>
              <a:t>18/05/2021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566003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9F1EC6-592A-4DB2-B7EF-3037C4926342}" type="datetimeFigureOut">
              <a:rPr lang="en-GB" smtClean="0"/>
              <a:t>18/05/2021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2451306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F1EC6-592A-4DB2-B7EF-3037C4926342}" type="datetimeFigureOut">
              <a:rPr lang="en-GB" smtClean="0"/>
              <a:t>18/05/2021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5A93B-5AE0-43FB-839E-3F3CDB50A477}" type="slidenum">
              <a:rPr lang="en-GB" smtClean="0"/>
              <a:t>‹#›</a:t>
            </a:fld>
            <a:endParaRPr lang="en-GB"/>
          </a:p>
        </p:txBody>
      </p:sp>
    </p:spTree>
    <p:extLst>
      <p:ext uri="{BB962C8B-B14F-4D97-AF65-F5344CB8AC3E}">
        <p14:creationId xmlns:p14="http://schemas.microsoft.com/office/powerpoint/2010/main" val="742618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F567C-0085-47EA-A745-24331EB78944}" type="datetimeFigureOut">
              <a:rPr lang="en-GB" smtClean="0"/>
              <a:t>18/05/2021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AC9EC-EBAD-4D4E-8080-1D651269DCF7}" type="slidenum">
              <a:rPr lang="en-GB" smtClean="0"/>
              <a:t>‹#›</a:t>
            </a:fld>
            <a:endParaRPr lang="en-GB"/>
          </a:p>
        </p:txBody>
      </p:sp>
    </p:spTree>
    <p:extLst>
      <p:ext uri="{BB962C8B-B14F-4D97-AF65-F5344CB8AC3E}">
        <p14:creationId xmlns:p14="http://schemas.microsoft.com/office/powerpoint/2010/main" val="143922372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7528611"/>
          </a:xfrm>
          <a:prstGeom prst="rect">
            <a:avLst/>
          </a:prstGeom>
        </p:spPr>
      </p:pic>
      <p:sp>
        <p:nvSpPr>
          <p:cNvPr id="6" name="TextBox 5"/>
          <p:cNvSpPr txBox="1"/>
          <p:nvPr/>
        </p:nvSpPr>
        <p:spPr>
          <a:xfrm>
            <a:off x="339635" y="346071"/>
            <a:ext cx="6089809" cy="1754326"/>
          </a:xfrm>
          <a:prstGeom prst="rect">
            <a:avLst/>
          </a:prstGeom>
          <a:noFill/>
          <a:ln>
            <a:noFill/>
          </a:ln>
        </p:spPr>
        <p:txBody>
          <a:bodyPr wrap="none" rtlCol="0">
            <a:spAutoFit/>
          </a:bodyPr>
          <a:lstStyle/>
          <a:p>
            <a:r>
              <a:rPr lang="en-GB" sz="5400" b="1" dirty="0">
                <a:ln w="3175">
                  <a:solidFill>
                    <a:srgbClr val="002060"/>
                  </a:solidFill>
                </a:ln>
                <a:solidFill>
                  <a:srgbClr val="00B0F0"/>
                </a:solidFill>
                <a:latin typeface="Bodoni MT" panose="02070603080606020203" pitchFamily="18" charset="0"/>
              </a:rPr>
              <a:t>The Rhythm of </a:t>
            </a:r>
            <a:r>
              <a:rPr lang="en-GB" sz="5400" b="1" dirty="0" smtClean="0">
                <a:ln w="3175">
                  <a:solidFill>
                    <a:srgbClr val="002060"/>
                  </a:solidFill>
                </a:ln>
                <a:solidFill>
                  <a:srgbClr val="00B0F0"/>
                </a:solidFill>
                <a:latin typeface="Bodoni MT" panose="02070603080606020203" pitchFamily="18" charset="0"/>
              </a:rPr>
              <a:t>Life </a:t>
            </a:r>
          </a:p>
          <a:p>
            <a:r>
              <a:rPr lang="en-GB" sz="5400" b="1" dirty="0" smtClean="0">
                <a:ln w="3175">
                  <a:solidFill>
                    <a:srgbClr val="002060"/>
                  </a:solidFill>
                </a:ln>
                <a:solidFill>
                  <a:srgbClr val="00B0F0"/>
                </a:solidFill>
                <a:latin typeface="Bodoni MT" panose="02070603080606020203" pitchFamily="18" charset="0"/>
              </a:rPr>
              <a:t>Pentecost</a:t>
            </a:r>
            <a:endParaRPr lang="en-GB" sz="5400" b="1" dirty="0">
              <a:ln w="3175">
                <a:solidFill>
                  <a:srgbClr val="002060"/>
                </a:solidFill>
              </a:ln>
              <a:solidFill>
                <a:srgbClr val="00B0F0"/>
              </a:solidFill>
              <a:latin typeface="Bodoni MT" panose="02070603080606020203" pitchFamily="18" charset="0"/>
            </a:endParaRPr>
          </a:p>
        </p:txBody>
      </p:sp>
    </p:spTree>
    <p:extLst>
      <p:ext uri="{BB962C8B-B14F-4D97-AF65-F5344CB8AC3E}">
        <p14:creationId xmlns:p14="http://schemas.microsoft.com/office/powerpoint/2010/main" val="356242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4612" y="1447587"/>
            <a:ext cx="5389124" cy="646331"/>
          </a:xfrm>
          <a:prstGeom prst="rect">
            <a:avLst/>
          </a:prstGeom>
        </p:spPr>
        <p:txBody>
          <a:bodyPr wrap="square">
            <a:spAutoFit/>
          </a:bodyPr>
          <a:lstStyle/>
          <a:p>
            <a:r>
              <a:rPr lang="en-GB" sz="3600" b="1" u="sng" dirty="0" smtClean="0">
                <a:solidFill>
                  <a:srgbClr val="002060"/>
                </a:solidFill>
                <a:latin typeface="Calibri" panose="020F0502020204030204" pitchFamily="34" charset="0"/>
                <a:cs typeface="Calibri" panose="020F0502020204030204" pitchFamily="34" charset="0"/>
              </a:rPr>
              <a:t>The </a:t>
            </a:r>
            <a:r>
              <a:rPr lang="en-GB" sz="3600" b="1" u="sng" dirty="0">
                <a:solidFill>
                  <a:srgbClr val="002060"/>
                </a:solidFill>
                <a:latin typeface="Calibri" panose="020F0502020204030204" pitchFamily="34" charset="0"/>
                <a:cs typeface="Calibri" panose="020F0502020204030204" pitchFamily="34" charset="0"/>
              </a:rPr>
              <a:t>Rhythm of Life Prayer</a:t>
            </a:r>
          </a:p>
        </p:txBody>
      </p:sp>
      <p:sp>
        <p:nvSpPr>
          <p:cNvPr id="3" name="Rectangle 2"/>
          <p:cNvSpPr/>
          <p:nvPr/>
        </p:nvSpPr>
        <p:spPr>
          <a:xfrm>
            <a:off x="400580" y="363170"/>
            <a:ext cx="9749207" cy="584775"/>
          </a:xfrm>
          <a:prstGeom prst="rect">
            <a:avLst/>
          </a:prstGeom>
        </p:spPr>
        <p:txBody>
          <a:bodyPr wrap="none">
            <a:spAutoFit/>
          </a:bodyPr>
          <a:lstStyle/>
          <a:p>
            <a:r>
              <a:rPr lang="en-GB" sz="3200" b="1" dirty="0">
                <a:latin typeface="Calibri" panose="020F0502020204030204" pitchFamily="34" charset="0"/>
                <a:cs typeface="Calibri" panose="020F0502020204030204" pitchFamily="34" charset="0"/>
              </a:rPr>
              <a:t>If you would like to, you can join in saying these </a:t>
            </a:r>
            <a:r>
              <a:rPr lang="en-GB" sz="3200" b="1" dirty="0" smtClean="0">
                <a:latin typeface="Calibri" panose="020F0502020204030204" pitchFamily="34" charset="0"/>
                <a:cs typeface="Calibri" panose="020F0502020204030204" pitchFamily="34" charset="0"/>
              </a:rPr>
              <a:t>prayers.</a:t>
            </a:r>
            <a:endParaRPr lang="en-GB" sz="3200" b="1" dirty="0">
              <a:latin typeface="Calibri" panose="020F0502020204030204" pitchFamily="34" charset="0"/>
              <a:cs typeface="Calibri" panose="020F0502020204030204" pitchFamily="34" charset="0"/>
            </a:endParaRPr>
          </a:p>
        </p:txBody>
      </p:sp>
      <p:sp>
        <p:nvSpPr>
          <p:cNvPr id="4" name="Rectangle 3"/>
          <p:cNvSpPr/>
          <p:nvPr/>
        </p:nvSpPr>
        <p:spPr>
          <a:xfrm>
            <a:off x="659610" y="1447587"/>
            <a:ext cx="4029758" cy="646331"/>
          </a:xfrm>
          <a:prstGeom prst="rect">
            <a:avLst/>
          </a:prstGeom>
        </p:spPr>
        <p:txBody>
          <a:bodyPr wrap="none">
            <a:spAutoFit/>
          </a:bodyPr>
          <a:lstStyle/>
          <a:p>
            <a:r>
              <a:rPr lang="en-GB" sz="3600" b="1" u="sng" dirty="0">
                <a:solidFill>
                  <a:srgbClr val="002060"/>
                </a:solidFill>
                <a:latin typeface="Calibri" panose="020F0502020204030204" pitchFamily="34" charset="0"/>
                <a:cs typeface="Calibri" panose="020F0502020204030204" pitchFamily="34" charset="0"/>
              </a:rPr>
              <a:t>A Prayer for the Day</a:t>
            </a:r>
          </a:p>
        </p:txBody>
      </p:sp>
      <p:sp>
        <p:nvSpPr>
          <p:cNvPr id="5" name="TextBox 4"/>
          <p:cNvSpPr txBox="1"/>
          <p:nvPr/>
        </p:nvSpPr>
        <p:spPr>
          <a:xfrm>
            <a:off x="659611" y="2243936"/>
            <a:ext cx="5032978" cy="3539430"/>
          </a:xfrm>
          <a:prstGeom prst="rect">
            <a:avLst/>
          </a:prstGeom>
          <a:noFill/>
        </p:spPr>
        <p:txBody>
          <a:bodyPr wrap="square" rtlCol="0">
            <a:spAutoFit/>
          </a:bodyPr>
          <a:lstStyle/>
          <a:p>
            <a:r>
              <a:rPr lang="en-GB" sz="2800" b="1" dirty="0" smtClean="0">
                <a:solidFill>
                  <a:srgbClr val="002060"/>
                </a:solidFill>
                <a:latin typeface="Calibri" panose="020F0502020204030204" pitchFamily="34" charset="0"/>
                <a:cs typeface="Calibri" panose="020F0502020204030204" pitchFamily="34" charset="0"/>
              </a:rPr>
              <a:t>Holy Spirit,</a:t>
            </a:r>
            <a:endParaRPr lang="en-GB" sz="2800" b="1" dirty="0">
              <a:solidFill>
                <a:srgbClr val="002060"/>
              </a:solidFill>
              <a:latin typeface="Calibri" panose="020F0502020204030204" pitchFamily="34" charset="0"/>
              <a:cs typeface="Calibri" panose="020F0502020204030204" pitchFamily="34" charset="0"/>
            </a:endParaRPr>
          </a:p>
          <a:p>
            <a:r>
              <a:rPr lang="en-GB" sz="2800" b="1" dirty="0" smtClean="0">
                <a:solidFill>
                  <a:srgbClr val="002060"/>
                </a:solidFill>
                <a:latin typeface="Calibri" panose="020F0502020204030204" pitchFamily="34" charset="0"/>
                <a:cs typeface="Calibri" panose="020F0502020204030204" pitchFamily="34" charset="0"/>
              </a:rPr>
              <a:t>Thank you for coming in power on that first Pentecost.</a:t>
            </a:r>
          </a:p>
          <a:p>
            <a:r>
              <a:rPr lang="en-GB" sz="2800" b="1" dirty="0" smtClean="0">
                <a:solidFill>
                  <a:srgbClr val="002060"/>
                </a:solidFill>
                <a:latin typeface="Calibri" panose="020F0502020204030204" pitchFamily="34" charset="0"/>
                <a:cs typeface="Calibri" panose="020F0502020204030204" pitchFamily="34" charset="0"/>
              </a:rPr>
              <a:t>Thank you that you are happy to live in us, guiding us and giving us the strength to live our lives for God.</a:t>
            </a:r>
            <a:endParaRPr lang="en-GB" sz="2800" b="1" dirty="0">
              <a:solidFill>
                <a:srgbClr val="002060"/>
              </a:solidFill>
              <a:latin typeface="Calibri" panose="020F0502020204030204" pitchFamily="34" charset="0"/>
              <a:cs typeface="Calibri" panose="020F0502020204030204" pitchFamily="34" charset="0"/>
            </a:endParaRPr>
          </a:p>
          <a:p>
            <a:r>
              <a:rPr lang="en-GB" sz="2800" b="1" dirty="0">
                <a:solidFill>
                  <a:srgbClr val="002060"/>
                </a:solidFill>
                <a:latin typeface="Calibri" panose="020F0502020204030204" pitchFamily="34" charset="0"/>
                <a:cs typeface="Calibri" panose="020F0502020204030204" pitchFamily="34" charset="0"/>
              </a:rPr>
              <a:t>Amen</a:t>
            </a:r>
          </a:p>
        </p:txBody>
      </p:sp>
      <p:sp>
        <p:nvSpPr>
          <p:cNvPr id="6" name="Rectangle 5"/>
          <p:cNvSpPr/>
          <p:nvPr/>
        </p:nvSpPr>
        <p:spPr>
          <a:xfrm>
            <a:off x="6264612" y="2243936"/>
            <a:ext cx="5690527" cy="3108543"/>
          </a:xfrm>
          <a:prstGeom prst="rect">
            <a:avLst/>
          </a:prstGeom>
        </p:spPr>
        <p:txBody>
          <a:bodyPr wrap="square">
            <a:spAutoFit/>
          </a:bodyPr>
          <a:lstStyle/>
          <a:p>
            <a:r>
              <a:rPr lang="en-GB"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Loving </a:t>
            </a:r>
            <a:r>
              <a:rPr lang="en-GB"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God,</a:t>
            </a:r>
            <a:endParaRPr lang="en-GB"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GB"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as </a:t>
            </a:r>
            <a:r>
              <a:rPr lang="en-GB"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we journey through life,</a:t>
            </a:r>
            <a:endParaRPr lang="en-GB"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GB"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help us to practice </a:t>
            </a:r>
            <a:r>
              <a:rPr lang="en-GB"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these habits</a:t>
            </a:r>
            <a:endParaRPr lang="en-GB"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GB"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so that the rhythm of our lives</a:t>
            </a:r>
            <a:endParaRPr lang="en-GB"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GB"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can bring us closer to each other </a:t>
            </a:r>
            <a:endParaRPr lang="en-GB"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GB"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to you.</a:t>
            </a:r>
            <a:endParaRPr lang="en-GB"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GB"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Amen</a:t>
            </a:r>
            <a:endParaRPr lang="en-GB" sz="2800" dirty="0">
              <a:solidFill>
                <a:srgbClr val="002060"/>
              </a:solidFill>
            </a:endParaRPr>
          </a:p>
        </p:txBody>
      </p:sp>
    </p:spTree>
    <p:extLst>
      <p:ext uri="{BB962C8B-B14F-4D97-AF65-F5344CB8AC3E}">
        <p14:creationId xmlns:p14="http://schemas.microsoft.com/office/powerpoint/2010/main" val="4072740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7528611"/>
          </a:xfrm>
          <a:prstGeom prst="rect">
            <a:avLst/>
          </a:prstGeom>
        </p:spPr>
      </p:pic>
      <p:sp>
        <p:nvSpPr>
          <p:cNvPr id="6" name="TextBox 5"/>
          <p:cNvSpPr txBox="1"/>
          <p:nvPr/>
        </p:nvSpPr>
        <p:spPr>
          <a:xfrm>
            <a:off x="339635" y="346071"/>
            <a:ext cx="6089809" cy="1754326"/>
          </a:xfrm>
          <a:prstGeom prst="rect">
            <a:avLst/>
          </a:prstGeom>
          <a:noFill/>
        </p:spPr>
        <p:txBody>
          <a:bodyPr wrap="none" rtlCol="0">
            <a:spAutoFit/>
          </a:bodyPr>
          <a:lstStyle/>
          <a:p>
            <a:r>
              <a:rPr lang="en-GB" sz="5400" b="1" dirty="0">
                <a:ln w="3175">
                  <a:solidFill>
                    <a:srgbClr val="002060"/>
                  </a:solidFill>
                </a:ln>
                <a:solidFill>
                  <a:srgbClr val="00B0F0"/>
                </a:solidFill>
                <a:latin typeface="Bodoni MT" panose="02070603080606020203" pitchFamily="18" charset="0"/>
              </a:rPr>
              <a:t>The Rhythm of </a:t>
            </a:r>
            <a:r>
              <a:rPr lang="en-GB" sz="5400" b="1" dirty="0" smtClean="0">
                <a:ln w="3175">
                  <a:solidFill>
                    <a:srgbClr val="002060"/>
                  </a:solidFill>
                </a:ln>
                <a:solidFill>
                  <a:srgbClr val="00B0F0"/>
                </a:solidFill>
                <a:latin typeface="Bodoni MT" panose="02070603080606020203" pitchFamily="18" charset="0"/>
              </a:rPr>
              <a:t>Life </a:t>
            </a:r>
          </a:p>
          <a:p>
            <a:r>
              <a:rPr lang="en-GB" sz="5400" b="1" dirty="0" smtClean="0">
                <a:ln w="3175">
                  <a:solidFill>
                    <a:srgbClr val="002060"/>
                  </a:solidFill>
                </a:ln>
                <a:solidFill>
                  <a:srgbClr val="00B0F0"/>
                </a:solidFill>
                <a:latin typeface="Bodoni MT" panose="02070603080606020203" pitchFamily="18" charset="0"/>
              </a:rPr>
              <a:t>Pentecost</a:t>
            </a:r>
            <a:endParaRPr lang="en-GB" sz="5400" b="1" dirty="0">
              <a:ln w="3175">
                <a:solidFill>
                  <a:srgbClr val="002060"/>
                </a:solidFill>
              </a:ln>
              <a:solidFill>
                <a:srgbClr val="00B0F0"/>
              </a:solidFill>
              <a:latin typeface="Bodoni MT" panose="02070603080606020203" pitchFamily="18" charset="0"/>
            </a:endParaRPr>
          </a:p>
        </p:txBody>
      </p:sp>
      <p:sp>
        <p:nvSpPr>
          <p:cNvPr id="4" name="TextBox 4"/>
          <p:cNvSpPr txBox="1"/>
          <p:nvPr/>
        </p:nvSpPr>
        <p:spPr>
          <a:xfrm>
            <a:off x="503787" y="5630452"/>
            <a:ext cx="4389226" cy="175432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r>
              <a:rPr lang="en-GB" sz="1800" b="1" dirty="0">
                <a:solidFill>
                  <a:schemeClr val="tx1"/>
                </a:solidFill>
              </a:rPr>
              <a:t>This resource was produced by the Diocese of Leeds Education Team.</a:t>
            </a:r>
          </a:p>
          <a:p>
            <a:r>
              <a:rPr lang="en-GB" sz="1800" b="1" dirty="0" smtClean="0">
                <a:solidFill>
                  <a:schemeClr val="tx1"/>
                </a:solidFill>
              </a:rPr>
              <a:t>For </a:t>
            </a:r>
            <a:r>
              <a:rPr lang="en-GB" sz="1800" b="1" dirty="0">
                <a:solidFill>
                  <a:schemeClr val="tx1"/>
                </a:solidFill>
              </a:rPr>
              <a:t>more information about this or future resources, </a:t>
            </a:r>
            <a:r>
              <a:rPr lang="en-GB" sz="1800" b="1" dirty="0" smtClean="0">
                <a:solidFill>
                  <a:schemeClr val="tx1"/>
                </a:solidFill>
              </a:rPr>
              <a:t>please </a:t>
            </a:r>
            <a:r>
              <a:rPr lang="en-GB" sz="1800" b="1" dirty="0">
                <a:solidFill>
                  <a:schemeClr val="tx1"/>
                </a:solidFill>
              </a:rPr>
              <a:t>contact your named adviser:</a:t>
            </a:r>
          </a:p>
          <a:p>
            <a:endParaRPr lang="en-GB" sz="1800" b="1" dirty="0">
              <a:solidFill>
                <a:schemeClr val="tx1"/>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9637998" y="346071"/>
            <a:ext cx="2208530" cy="1043940"/>
          </a:xfrm>
          <a:prstGeom prst="rect">
            <a:avLst/>
          </a:prstGeom>
        </p:spPr>
      </p:pic>
      <p:sp>
        <p:nvSpPr>
          <p:cNvPr id="7" name="TextBox 4"/>
          <p:cNvSpPr txBox="1"/>
          <p:nvPr/>
        </p:nvSpPr>
        <p:spPr>
          <a:xfrm>
            <a:off x="6940255" y="5353453"/>
            <a:ext cx="4304920" cy="203132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endParaRPr lang="en-GB" sz="1800" b="1" dirty="0">
              <a:solidFill>
                <a:schemeClr val="tx1"/>
              </a:solidFill>
            </a:endParaRPr>
          </a:p>
          <a:p>
            <a:r>
              <a:rPr lang="en-GB" sz="1800" b="1" dirty="0">
                <a:solidFill>
                  <a:schemeClr val="tx1"/>
                </a:solidFill>
              </a:rPr>
              <a:t>simone.bennett@leeds.anglican.org</a:t>
            </a:r>
          </a:p>
          <a:p>
            <a:r>
              <a:rPr lang="en-GB" sz="1800" b="1" dirty="0">
                <a:solidFill>
                  <a:schemeClr val="tx1"/>
                </a:solidFill>
              </a:rPr>
              <a:t>simon.sloan@leeds.anglican.org</a:t>
            </a:r>
          </a:p>
          <a:p>
            <a:r>
              <a:rPr lang="en-GB" sz="1800" b="1" dirty="0">
                <a:solidFill>
                  <a:schemeClr val="tx1"/>
                </a:solidFill>
              </a:rPr>
              <a:t>darren.dudman@leeds.anglican.org</a:t>
            </a:r>
          </a:p>
          <a:p>
            <a:r>
              <a:rPr lang="en-GB" sz="1800" b="1" dirty="0">
                <a:solidFill>
                  <a:schemeClr val="tx1"/>
                </a:solidFill>
              </a:rPr>
              <a:t>janet.tringham@leeds.anglican.org</a:t>
            </a:r>
          </a:p>
          <a:p>
            <a:r>
              <a:rPr lang="en-GB" sz="1800" b="1" dirty="0">
                <a:solidFill>
                  <a:schemeClr val="tx1"/>
                </a:solidFill>
              </a:rPr>
              <a:t>lee.talbot@leeds.anglican.org</a:t>
            </a:r>
          </a:p>
          <a:p>
            <a:r>
              <a:rPr lang="en-GB" sz="1800" b="1" dirty="0">
                <a:solidFill>
                  <a:schemeClr val="tx1"/>
                </a:solidFill>
              </a:rPr>
              <a:t>rupert.madeley@leeds.anglican.org</a:t>
            </a:r>
          </a:p>
        </p:txBody>
      </p:sp>
    </p:spTree>
    <p:extLst>
      <p:ext uri="{BB962C8B-B14F-4D97-AF65-F5344CB8AC3E}">
        <p14:creationId xmlns:p14="http://schemas.microsoft.com/office/powerpoint/2010/main" val="202884049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GB" sz="6600" b="1" dirty="0" smtClean="0"/>
              <a:t>Pentecost</a:t>
            </a:r>
            <a:endParaRPr lang="en-GB" sz="6600" b="1" dirty="0"/>
          </a:p>
        </p:txBody>
      </p:sp>
      <p:sp>
        <p:nvSpPr>
          <p:cNvPr id="3" name="Content Placeholder 2"/>
          <p:cNvSpPr>
            <a:spLocks noGrp="1"/>
          </p:cNvSpPr>
          <p:nvPr>
            <p:ph idx="1"/>
          </p:nvPr>
        </p:nvSpPr>
        <p:spPr>
          <a:xfrm>
            <a:off x="838200" y="1536970"/>
            <a:ext cx="7303851" cy="1721795"/>
          </a:xfrm>
        </p:spPr>
        <p:txBody>
          <a:bodyPr>
            <a:normAutofit/>
          </a:bodyPr>
          <a:lstStyle/>
          <a:p>
            <a:pPr marL="0" indent="0">
              <a:buNone/>
            </a:pPr>
            <a:r>
              <a:rPr lang="en-GB" b="1" dirty="0" smtClean="0"/>
              <a:t>Pentecost is known by Christians as the ‘Birthday of the Church’. Today we will think about what it is, why it is celebrated and how it relates to the Rhythm of Life habits</a:t>
            </a:r>
            <a:r>
              <a:rPr lang="en-GB" b="1" dirty="0" smtClean="0"/>
              <a:t>.</a:t>
            </a:r>
            <a:endParaRPr lang="en-GB" b="1" dirty="0" smtClean="0"/>
          </a:p>
        </p:txBody>
      </p:sp>
      <p:pic>
        <p:nvPicPr>
          <p:cNvPr id="4" name="Picture 3"/>
          <p:cNvPicPr>
            <a:picLocks noChangeAspect="1"/>
          </p:cNvPicPr>
          <p:nvPr/>
        </p:nvPicPr>
        <p:blipFill>
          <a:blip r:embed="rId2"/>
          <a:stretch>
            <a:fillRect/>
          </a:stretch>
        </p:blipFill>
        <p:spPr>
          <a:xfrm>
            <a:off x="8300885" y="1536971"/>
            <a:ext cx="3266923" cy="2316545"/>
          </a:xfrm>
          <a:prstGeom prst="rect">
            <a:avLst/>
          </a:prstGeom>
        </p:spPr>
      </p:pic>
      <p:sp>
        <p:nvSpPr>
          <p:cNvPr id="5" name="Content Placeholder 2"/>
          <p:cNvSpPr txBox="1">
            <a:spLocks/>
          </p:cNvSpPr>
          <p:nvPr/>
        </p:nvSpPr>
        <p:spPr>
          <a:xfrm>
            <a:off x="838200" y="3499234"/>
            <a:ext cx="10515600" cy="4639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smtClean="0">
                <a:solidFill>
                  <a:srgbClr val="002060"/>
                </a:solidFill>
              </a:rPr>
              <a:t>Before we start, consider these questions:</a:t>
            </a:r>
          </a:p>
          <a:p>
            <a:pPr marL="0" indent="0">
              <a:buFont typeface="Arial" panose="020B0604020202020204" pitchFamily="34" charset="0"/>
              <a:buNone/>
            </a:pPr>
            <a:endParaRPr lang="en-GB" b="1" dirty="0" smtClean="0">
              <a:solidFill>
                <a:srgbClr val="002060"/>
              </a:solidFill>
            </a:endParaRPr>
          </a:p>
          <a:p>
            <a:r>
              <a:rPr lang="en-GB" b="1" dirty="0" smtClean="0">
                <a:solidFill>
                  <a:srgbClr val="002060"/>
                </a:solidFill>
              </a:rPr>
              <a:t>What does it feel like when you are trying to do a really difficult task all on your own?</a:t>
            </a:r>
          </a:p>
          <a:p>
            <a:r>
              <a:rPr lang="en-GB" b="1" dirty="0" smtClean="0">
                <a:solidFill>
                  <a:srgbClr val="002060"/>
                </a:solidFill>
              </a:rPr>
              <a:t>How does doing something with someone you trust make it easier?</a:t>
            </a:r>
            <a:endParaRPr lang="en-GB" b="1" dirty="0">
              <a:solidFill>
                <a:srgbClr val="002060"/>
              </a:solidFill>
            </a:endParaRPr>
          </a:p>
        </p:txBody>
      </p:sp>
    </p:spTree>
    <p:extLst>
      <p:ext uri="{BB962C8B-B14F-4D97-AF65-F5344CB8AC3E}">
        <p14:creationId xmlns:p14="http://schemas.microsoft.com/office/powerpoint/2010/main" val="1149384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490" y="944972"/>
            <a:ext cx="10603148" cy="5201424"/>
          </a:xfrm>
          <a:prstGeom prst="rect">
            <a:avLst/>
          </a:prstGeom>
          <a:noFill/>
        </p:spPr>
        <p:txBody>
          <a:bodyPr wrap="square" rtlCol="0">
            <a:spAutoFit/>
          </a:bodyPr>
          <a:lstStyle/>
          <a:p>
            <a:r>
              <a:rPr lang="en-GB" sz="2800" b="1" dirty="0" smtClean="0"/>
              <a:t>Previously we looked at the </a:t>
            </a:r>
            <a:r>
              <a:rPr lang="en-GB" sz="2800" b="1" dirty="0"/>
              <a:t>E</a:t>
            </a:r>
            <a:r>
              <a:rPr lang="en-GB" sz="2800" b="1" dirty="0" smtClean="0"/>
              <a:t>aster story, when Jesus died on the cross and then rose again from the dead on the first Easter Sunday. The Bible says that after 40 days, having appeared to the disciples and others many times, Jesus went back into heaven.</a:t>
            </a:r>
          </a:p>
          <a:p>
            <a:endParaRPr lang="en-GB" sz="2800" b="1" dirty="0"/>
          </a:p>
          <a:p>
            <a:r>
              <a:rPr lang="en-GB" sz="2800" b="1" dirty="0" smtClean="0">
                <a:solidFill>
                  <a:srgbClr val="002060"/>
                </a:solidFill>
              </a:rPr>
              <a:t>The followers of Jesus had got very used to having him </a:t>
            </a:r>
            <a:r>
              <a:rPr lang="en-GB" sz="2800" b="1" dirty="0" smtClean="0">
                <a:solidFill>
                  <a:srgbClr val="002060"/>
                </a:solidFill>
              </a:rPr>
              <a:t>around, </a:t>
            </a:r>
            <a:r>
              <a:rPr lang="en-GB" sz="2800" b="1" dirty="0" smtClean="0">
                <a:solidFill>
                  <a:srgbClr val="002060"/>
                </a:solidFill>
              </a:rPr>
              <a:t>both when he was alive and after the Resurrection. Now they were on their own again, with a huge task to complete. </a:t>
            </a:r>
            <a:endParaRPr lang="en-GB" sz="2800" b="1" dirty="0" smtClean="0">
              <a:solidFill>
                <a:srgbClr val="002060"/>
              </a:solidFill>
            </a:endParaRPr>
          </a:p>
          <a:p>
            <a:endParaRPr lang="en-GB" sz="2800" b="1" dirty="0">
              <a:solidFill>
                <a:srgbClr val="002060"/>
              </a:solidFill>
            </a:endParaRPr>
          </a:p>
          <a:p>
            <a:r>
              <a:rPr lang="en-GB" sz="2800" b="1" dirty="0" smtClean="0"/>
              <a:t>How </a:t>
            </a:r>
            <a:r>
              <a:rPr lang="en-GB" sz="2800" b="1" dirty="0" smtClean="0"/>
              <a:t>would they be able to spread the good news of Jesus without him there to lead them?</a:t>
            </a:r>
          </a:p>
          <a:p>
            <a:endParaRPr lang="en-GB" sz="2400" dirty="0"/>
          </a:p>
        </p:txBody>
      </p:sp>
    </p:spTree>
    <p:extLst>
      <p:ext uri="{BB962C8B-B14F-4D97-AF65-F5344CB8AC3E}">
        <p14:creationId xmlns:p14="http://schemas.microsoft.com/office/powerpoint/2010/main" val="105968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941" y="729574"/>
            <a:ext cx="10603148" cy="5324535"/>
          </a:xfrm>
          <a:prstGeom prst="rect">
            <a:avLst/>
          </a:prstGeom>
          <a:noFill/>
        </p:spPr>
        <p:txBody>
          <a:bodyPr wrap="square" rtlCol="0">
            <a:spAutoFit/>
          </a:bodyPr>
          <a:lstStyle/>
          <a:p>
            <a:r>
              <a:rPr lang="en-GB" sz="2800" b="1" dirty="0" smtClean="0"/>
              <a:t>But Jesus had prepared them for this. Before he died he told them:</a:t>
            </a:r>
          </a:p>
          <a:p>
            <a:endParaRPr lang="en-GB" sz="2400" dirty="0" smtClean="0"/>
          </a:p>
          <a:p>
            <a:r>
              <a:rPr lang="en-GB" sz="3600" b="1" u="sng" dirty="0" smtClean="0">
                <a:solidFill>
                  <a:srgbClr val="002060"/>
                </a:solidFill>
              </a:rPr>
              <a:t>John - Chapter 14</a:t>
            </a:r>
            <a:endParaRPr lang="en-GB" sz="3600" b="1" u="sng" dirty="0">
              <a:solidFill>
                <a:srgbClr val="002060"/>
              </a:solidFill>
            </a:endParaRPr>
          </a:p>
          <a:p>
            <a:r>
              <a:rPr lang="en-GB" sz="3600" b="1" baseline="30000" dirty="0">
                <a:solidFill>
                  <a:srgbClr val="002060"/>
                </a:solidFill>
              </a:rPr>
              <a:t>16 </a:t>
            </a:r>
            <a:r>
              <a:rPr lang="en-GB" sz="3600" b="1" dirty="0">
                <a:solidFill>
                  <a:srgbClr val="002060"/>
                </a:solidFill>
              </a:rPr>
              <a:t>I will ask the Father, and he will give you another Helper</a:t>
            </a:r>
            <a:r>
              <a:rPr lang="en-GB" sz="3600" b="1" dirty="0" smtClean="0">
                <a:solidFill>
                  <a:srgbClr val="002060"/>
                </a:solidFill>
              </a:rPr>
              <a:t>.</a:t>
            </a:r>
            <a:r>
              <a:rPr lang="en-GB" sz="3600" b="1" dirty="0">
                <a:solidFill>
                  <a:srgbClr val="002060"/>
                </a:solidFill>
              </a:rPr>
              <a:t> He will give you this Helper to be with you </a:t>
            </a:r>
            <a:r>
              <a:rPr lang="en-GB" sz="3600" b="1" dirty="0" smtClean="0">
                <a:solidFill>
                  <a:srgbClr val="002060"/>
                </a:solidFill>
              </a:rPr>
              <a:t>forever….</a:t>
            </a:r>
            <a:r>
              <a:rPr lang="en-GB" sz="3600" b="1" baseline="30000" dirty="0" smtClean="0">
                <a:solidFill>
                  <a:srgbClr val="002060"/>
                </a:solidFill>
              </a:rPr>
              <a:t> 25</a:t>
            </a:r>
            <a:r>
              <a:rPr lang="en-GB" sz="3600" b="1" baseline="30000" dirty="0">
                <a:solidFill>
                  <a:srgbClr val="002060"/>
                </a:solidFill>
              </a:rPr>
              <a:t> </a:t>
            </a:r>
            <a:r>
              <a:rPr lang="en-GB" sz="3600" b="1" dirty="0" smtClean="0">
                <a:solidFill>
                  <a:srgbClr val="002060"/>
                </a:solidFill>
              </a:rPr>
              <a:t>I </a:t>
            </a:r>
            <a:r>
              <a:rPr lang="en-GB" sz="3600" b="1" dirty="0">
                <a:solidFill>
                  <a:srgbClr val="002060"/>
                </a:solidFill>
              </a:rPr>
              <a:t>have told you all these things while I am with you. </a:t>
            </a:r>
            <a:r>
              <a:rPr lang="en-GB" sz="3600" b="1" baseline="30000" dirty="0">
                <a:solidFill>
                  <a:srgbClr val="002060"/>
                </a:solidFill>
              </a:rPr>
              <a:t>26 </a:t>
            </a:r>
            <a:r>
              <a:rPr lang="en-GB" sz="3600" b="1" dirty="0">
                <a:solidFill>
                  <a:srgbClr val="002060"/>
                </a:solidFill>
              </a:rPr>
              <a:t>But the Helper will teach you everything. He will cause you to remember all the things I told you. This Helper is the Holy Spirit whom the Father will send in my name.</a:t>
            </a:r>
          </a:p>
        </p:txBody>
      </p:sp>
    </p:spTree>
    <p:extLst>
      <p:ext uri="{BB962C8B-B14F-4D97-AF65-F5344CB8AC3E}">
        <p14:creationId xmlns:p14="http://schemas.microsoft.com/office/powerpoint/2010/main" val="332896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941" y="542962"/>
            <a:ext cx="10603148" cy="5816977"/>
          </a:xfrm>
          <a:prstGeom prst="rect">
            <a:avLst/>
          </a:prstGeom>
          <a:noFill/>
        </p:spPr>
        <p:txBody>
          <a:bodyPr wrap="square" rtlCol="0">
            <a:spAutoFit/>
          </a:bodyPr>
          <a:lstStyle/>
          <a:p>
            <a:r>
              <a:rPr lang="en-GB" sz="2800" b="1" dirty="0" smtClean="0"/>
              <a:t>A few days </a:t>
            </a:r>
            <a:r>
              <a:rPr lang="en-GB" sz="2800" b="1" dirty="0" smtClean="0"/>
              <a:t>after </a:t>
            </a:r>
            <a:r>
              <a:rPr lang="en-GB" sz="2800" b="1" dirty="0" smtClean="0"/>
              <a:t>Jesus had gone back to heaven, his </a:t>
            </a:r>
            <a:r>
              <a:rPr lang="en-GB" sz="2800" b="1" dirty="0" smtClean="0"/>
              <a:t>followers were meeting together</a:t>
            </a:r>
            <a:r>
              <a:rPr lang="en-GB" sz="2800" b="1" dirty="0" smtClean="0"/>
              <a:t>. Listen to what the Bible says happened next.</a:t>
            </a:r>
            <a:endParaRPr lang="en-GB" sz="2800" b="1" dirty="0" smtClean="0"/>
          </a:p>
          <a:p>
            <a:endParaRPr lang="en-GB" sz="2400" dirty="0" smtClean="0"/>
          </a:p>
          <a:p>
            <a:r>
              <a:rPr lang="en-GB" sz="3600" b="1" u="sng" dirty="0" smtClean="0">
                <a:solidFill>
                  <a:srgbClr val="002060"/>
                </a:solidFill>
              </a:rPr>
              <a:t>Acts - Chapter 2</a:t>
            </a:r>
            <a:endParaRPr lang="en-GB" sz="3600" b="1" u="sng" dirty="0">
              <a:solidFill>
                <a:srgbClr val="002060"/>
              </a:solidFill>
            </a:endParaRPr>
          </a:p>
          <a:p>
            <a:r>
              <a:rPr lang="en-GB" sz="3200" b="1" baseline="30000" dirty="0">
                <a:solidFill>
                  <a:srgbClr val="002060"/>
                </a:solidFill>
              </a:rPr>
              <a:t>1 </a:t>
            </a:r>
            <a:r>
              <a:rPr lang="en-GB" sz="3200" b="1" dirty="0">
                <a:solidFill>
                  <a:srgbClr val="002060"/>
                </a:solidFill>
              </a:rPr>
              <a:t>When the day of Pentecost came, they were all together in one place. </a:t>
            </a:r>
            <a:r>
              <a:rPr lang="en-GB" sz="3200" b="1" baseline="30000" dirty="0">
                <a:solidFill>
                  <a:srgbClr val="002060"/>
                </a:solidFill>
              </a:rPr>
              <a:t>2 </a:t>
            </a:r>
            <a:r>
              <a:rPr lang="en-GB" sz="3200" b="1" dirty="0">
                <a:solidFill>
                  <a:srgbClr val="002060"/>
                </a:solidFill>
              </a:rPr>
              <a:t>Suddenly a noise came from heaven. It sounded like a strong wind blowing. This noise filled the whole house where they were sitting. </a:t>
            </a:r>
            <a:r>
              <a:rPr lang="en-GB" sz="3200" b="1" baseline="30000" dirty="0">
                <a:solidFill>
                  <a:srgbClr val="002060"/>
                </a:solidFill>
              </a:rPr>
              <a:t>3 </a:t>
            </a:r>
            <a:r>
              <a:rPr lang="en-GB" sz="3200" b="1" dirty="0">
                <a:solidFill>
                  <a:srgbClr val="002060"/>
                </a:solidFill>
              </a:rPr>
              <a:t>They saw something that looked like flames of fire. The flames were separated and stood over each person there. </a:t>
            </a:r>
            <a:r>
              <a:rPr lang="en-GB" sz="3200" b="1" baseline="30000" dirty="0">
                <a:solidFill>
                  <a:srgbClr val="002060"/>
                </a:solidFill>
              </a:rPr>
              <a:t>4 </a:t>
            </a:r>
            <a:r>
              <a:rPr lang="en-GB" sz="3200" b="1" dirty="0">
                <a:solidFill>
                  <a:srgbClr val="002060"/>
                </a:solidFill>
              </a:rPr>
              <a:t>They were all filled with the Holy Spirit, and they began to speak different languages. The Holy Spirit was giving them the power to speak these languages.</a:t>
            </a:r>
          </a:p>
        </p:txBody>
      </p:sp>
    </p:spTree>
    <p:extLst>
      <p:ext uri="{BB962C8B-B14F-4D97-AF65-F5344CB8AC3E}">
        <p14:creationId xmlns:p14="http://schemas.microsoft.com/office/powerpoint/2010/main" val="76535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4457" y="720840"/>
            <a:ext cx="10476690" cy="5262979"/>
          </a:xfrm>
          <a:prstGeom prst="rect">
            <a:avLst/>
          </a:prstGeom>
          <a:noFill/>
        </p:spPr>
        <p:txBody>
          <a:bodyPr wrap="square" rtlCol="0">
            <a:spAutoFit/>
          </a:bodyPr>
          <a:lstStyle/>
          <a:p>
            <a:r>
              <a:rPr lang="en-GB" sz="2800" b="1" dirty="0" smtClean="0">
                <a:solidFill>
                  <a:srgbClr val="002060"/>
                </a:solidFill>
              </a:rPr>
              <a:t>After Pentecost, the followers of Jesus had new confidence and strength to spread the message of Jesus right across the known world. They believed that God, in the form of the Holy Spirit, was with them wherever they went, guiding and helping them.</a:t>
            </a:r>
          </a:p>
          <a:p>
            <a:endParaRPr lang="en-GB" sz="2800" b="1" dirty="0"/>
          </a:p>
          <a:p>
            <a:r>
              <a:rPr lang="en-GB" sz="2800" b="1" dirty="0" smtClean="0"/>
              <a:t>Even when things got very difficult for them, and people began to persecute and kill them for their faith, they were able to stand strong  and to keep following and serving Jesus. </a:t>
            </a:r>
            <a:endParaRPr lang="en-GB" sz="2800" b="1" dirty="0"/>
          </a:p>
          <a:p>
            <a:endParaRPr lang="en-GB" sz="2800" b="1" dirty="0" smtClean="0"/>
          </a:p>
          <a:p>
            <a:r>
              <a:rPr lang="en-GB" sz="2800" b="1" dirty="0" smtClean="0">
                <a:solidFill>
                  <a:srgbClr val="002060"/>
                </a:solidFill>
              </a:rPr>
              <a:t>Because of the way these first Christians lived and spread the message of Jesus, there are Christians today following God in every corner of the globe!</a:t>
            </a:r>
            <a:endParaRPr lang="en-GB" sz="2800" b="1" dirty="0">
              <a:solidFill>
                <a:srgbClr val="002060"/>
              </a:solidFill>
            </a:endParaRPr>
          </a:p>
        </p:txBody>
      </p:sp>
    </p:spTree>
    <p:extLst>
      <p:ext uri="{BB962C8B-B14F-4D97-AF65-F5344CB8AC3E}">
        <p14:creationId xmlns:p14="http://schemas.microsoft.com/office/powerpoint/2010/main" val="127724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3932" y="4198451"/>
            <a:ext cx="5599668" cy="2550236"/>
          </a:xfrm>
          <a:prstGeom prst="rect">
            <a:avLst/>
          </a:prstGeom>
        </p:spPr>
      </p:pic>
      <p:pic>
        <p:nvPicPr>
          <p:cNvPr id="3" name="Picture 2"/>
          <p:cNvPicPr>
            <a:picLocks noChangeAspect="1"/>
          </p:cNvPicPr>
          <p:nvPr/>
        </p:nvPicPr>
        <p:blipFill>
          <a:blip r:embed="rId3"/>
          <a:stretch>
            <a:fillRect/>
          </a:stretch>
        </p:blipFill>
        <p:spPr>
          <a:xfrm>
            <a:off x="343932" y="187565"/>
            <a:ext cx="3010339" cy="3702984"/>
          </a:xfrm>
          <a:prstGeom prst="rect">
            <a:avLst/>
          </a:prstGeom>
        </p:spPr>
      </p:pic>
      <p:pic>
        <p:nvPicPr>
          <p:cNvPr id="4" name="Picture 3"/>
          <p:cNvPicPr>
            <a:picLocks noChangeAspect="1"/>
          </p:cNvPicPr>
          <p:nvPr/>
        </p:nvPicPr>
        <p:blipFill>
          <a:blip r:embed="rId4"/>
          <a:stretch>
            <a:fillRect/>
          </a:stretch>
        </p:blipFill>
        <p:spPr>
          <a:xfrm>
            <a:off x="8813259" y="3583047"/>
            <a:ext cx="2957207" cy="3141312"/>
          </a:xfrm>
          <a:prstGeom prst="rect">
            <a:avLst/>
          </a:prstGeom>
        </p:spPr>
      </p:pic>
      <p:pic>
        <p:nvPicPr>
          <p:cNvPr id="5" name="Picture 4"/>
          <p:cNvPicPr>
            <a:picLocks noChangeAspect="1"/>
          </p:cNvPicPr>
          <p:nvPr/>
        </p:nvPicPr>
        <p:blipFill>
          <a:blip r:embed="rId5"/>
          <a:stretch>
            <a:fillRect/>
          </a:stretch>
        </p:blipFill>
        <p:spPr>
          <a:xfrm>
            <a:off x="8306440" y="187564"/>
            <a:ext cx="3464026" cy="2879732"/>
          </a:xfrm>
          <a:prstGeom prst="rect">
            <a:avLst/>
          </a:prstGeom>
        </p:spPr>
      </p:pic>
      <p:pic>
        <p:nvPicPr>
          <p:cNvPr id="6" name="Picture 5"/>
          <p:cNvPicPr>
            <a:picLocks noChangeAspect="1"/>
          </p:cNvPicPr>
          <p:nvPr/>
        </p:nvPicPr>
        <p:blipFill>
          <a:blip r:embed="rId6"/>
          <a:stretch>
            <a:fillRect/>
          </a:stretch>
        </p:blipFill>
        <p:spPr>
          <a:xfrm>
            <a:off x="3636769" y="187564"/>
            <a:ext cx="4387173" cy="2879732"/>
          </a:xfrm>
          <a:prstGeom prst="rect">
            <a:avLst/>
          </a:prstGeom>
        </p:spPr>
      </p:pic>
      <p:sp>
        <p:nvSpPr>
          <p:cNvPr id="7" name="TextBox 6"/>
          <p:cNvSpPr txBox="1"/>
          <p:nvPr/>
        </p:nvSpPr>
        <p:spPr>
          <a:xfrm>
            <a:off x="3529764" y="3155820"/>
            <a:ext cx="4943027" cy="954107"/>
          </a:xfrm>
          <a:prstGeom prst="rect">
            <a:avLst/>
          </a:prstGeom>
          <a:noFill/>
        </p:spPr>
        <p:txBody>
          <a:bodyPr wrap="square" rtlCol="0">
            <a:spAutoFit/>
          </a:bodyPr>
          <a:lstStyle/>
          <a:p>
            <a:r>
              <a:rPr lang="en-GB" sz="2800" b="1" dirty="0" smtClean="0"/>
              <a:t>What a strange event Pentecost must have been!</a:t>
            </a:r>
            <a:endParaRPr lang="en-GB" sz="2800" b="1" dirty="0"/>
          </a:p>
        </p:txBody>
      </p:sp>
      <p:sp>
        <p:nvSpPr>
          <p:cNvPr id="8" name="TextBox 7"/>
          <p:cNvSpPr txBox="1"/>
          <p:nvPr/>
        </p:nvSpPr>
        <p:spPr>
          <a:xfrm>
            <a:off x="6284068" y="4071031"/>
            <a:ext cx="2296811" cy="2677656"/>
          </a:xfrm>
          <a:prstGeom prst="rect">
            <a:avLst/>
          </a:prstGeom>
          <a:noFill/>
        </p:spPr>
        <p:txBody>
          <a:bodyPr wrap="square" rtlCol="0">
            <a:spAutoFit/>
          </a:bodyPr>
          <a:lstStyle/>
          <a:p>
            <a:r>
              <a:rPr lang="en-GB" sz="2800" b="1" dirty="0" smtClean="0"/>
              <a:t>Which of these artists’ impressions of this event do you like and why?</a:t>
            </a:r>
            <a:endParaRPr lang="en-GB" sz="2800" b="1" dirty="0"/>
          </a:p>
        </p:txBody>
      </p:sp>
    </p:spTree>
    <p:extLst>
      <p:ext uri="{BB962C8B-B14F-4D97-AF65-F5344CB8AC3E}">
        <p14:creationId xmlns:p14="http://schemas.microsoft.com/office/powerpoint/2010/main" val="136652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119" y="379379"/>
            <a:ext cx="10856068" cy="6124754"/>
          </a:xfrm>
          <a:prstGeom prst="rect">
            <a:avLst/>
          </a:prstGeom>
          <a:noFill/>
        </p:spPr>
        <p:txBody>
          <a:bodyPr wrap="square" rtlCol="0">
            <a:spAutoFit/>
          </a:bodyPr>
          <a:lstStyle/>
          <a:p>
            <a:r>
              <a:rPr lang="en-GB" sz="2800" b="1" dirty="0" smtClean="0"/>
              <a:t>For Christians, the fire and wind are symbols of God’s presence. Every year Christians celebrate Pentecost because they believe that this was when God came to live with each Christian, giving them the power to live as God would want them to and to serve him.</a:t>
            </a:r>
          </a:p>
          <a:p>
            <a:endParaRPr lang="en-GB" sz="2800" b="1" dirty="0"/>
          </a:p>
          <a:p>
            <a:r>
              <a:rPr lang="en-GB" sz="2800" b="1" dirty="0" smtClean="0">
                <a:solidFill>
                  <a:srgbClr val="002060"/>
                </a:solidFill>
              </a:rPr>
              <a:t>Previously in Rhythm of Life, we have looked at 7 habits - </a:t>
            </a:r>
            <a:r>
              <a:rPr lang="en-GB" sz="2800" b="1" dirty="0" smtClean="0">
                <a:solidFill>
                  <a:srgbClr val="7030A0"/>
                </a:solidFill>
              </a:rPr>
              <a:t>Celebrating, Praying, Resting, Creating, Reflecting, Encouraging and Sharing </a:t>
            </a:r>
            <a:r>
              <a:rPr lang="en-GB" sz="2800" b="1" dirty="0" smtClean="0">
                <a:solidFill>
                  <a:srgbClr val="002060"/>
                </a:solidFill>
              </a:rPr>
              <a:t>- that help us live good lives. Following Pentecost, we will look at the lives of some people who have lived out these habits. They will be examples of how Christians believe humans can live, empowered by the Holy Spirit, as God would want us to.</a:t>
            </a:r>
          </a:p>
          <a:p>
            <a:endParaRPr lang="en-GB" sz="2800" b="1" dirty="0">
              <a:solidFill>
                <a:srgbClr val="002060"/>
              </a:solidFill>
            </a:endParaRPr>
          </a:p>
          <a:p>
            <a:r>
              <a:rPr lang="en-GB" sz="2800" b="1" dirty="0" smtClean="0"/>
              <a:t>As we think about that first Pentecost, what gives you the strength each day to do the right thing and live the right way?</a:t>
            </a:r>
            <a:endParaRPr lang="en-GB" sz="2800" b="1" dirty="0"/>
          </a:p>
        </p:txBody>
      </p:sp>
    </p:spTree>
    <p:extLst>
      <p:ext uri="{BB962C8B-B14F-4D97-AF65-F5344CB8AC3E}">
        <p14:creationId xmlns:p14="http://schemas.microsoft.com/office/powerpoint/2010/main" val="231121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383" y="476655"/>
            <a:ext cx="3139770" cy="584775"/>
          </a:xfrm>
          <a:prstGeom prst="rect">
            <a:avLst/>
          </a:prstGeom>
          <a:noFill/>
        </p:spPr>
        <p:txBody>
          <a:bodyPr wrap="none" rtlCol="0">
            <a:spAutoFit/>
          </a:bodyPr>
          <a:lstStyle/>
          <a:p>
            <a:r>
              <a:rPr lang="en-GB" sz="3200" b="1" dirty="0" smtClean="0"/>
              <a:t>You might like to:</a:t>
            </a:r>
            <a:endParaRPr lang="en-GB" sz="3200" b="1" dirty="0"/>
          </a:p>
        </p:txBody>
      </p:sp>
      <p:sp>
        <p:nvSpPr>
          <p:cNvPr id="3" name="TextBox 2"/>
          <p:cNvSpPr txBox="1"/>
          <p:nvPr/>
        </p:nvSpPr>
        <p:spPr>
          <a:xfrm>
            <a:off x="486383" y="1468876"/>
            <a:ext cx="10690698" cy="4401205"/>
          </a:xfrm>
          <a:prstGeom prst="rect">
            <a:avLst/>
          </a:prstGeom>
          <a:noFill/>
        </p:spPr>
        <p:txBody>
          <a:bodyPr wrap="square" rtlCol="0">
            <a:spAutoFit/>
          </a:bodyPr>
          <a:lstStyle/>
          <a:p>
            <a:pPr marL="285750" indent="-285750">
              <a:buFont typeface="Arial" panose="020B0604020202020204" pitchFamily="34" charset="0"/>
              <a:buChar char="•"/>
            </a:pPr>
            <a:r>
              <a:rPr lang="en-GB" sz="2800" b="1" dirty="0" smtClean="0">
                <a:solidFill>
                  <a:srgbClr val="002060"/>
                </a:solidFill>
              </a:rPr>
              <a:t>Help someone today who is finding something hard. Your help and encouragement can enable them achieve what they might not be able to on their own.</a:t>
            </a:r>
          </a:p>
          <a:p>
            <a:pPr marL="285750" indent="-285750">
              <a:buFont typeface="Arial" panose="020B0604020202020204" pitchFamily="34" charset="0"/>
              <a:buChar char="•"/>
            </a:pPr>
            <a:endParaRPr lang="en-GB" sz="2800" b="1" dirty="0">
              <a:solidFill>
                <a:srgbClr val="002060"/>
              </a:solidFill>
            </a:endParaRPr>
          </a:p>
          <a:p>
            <a:r>
              <a:rPr lang="en-GB" sz="2800" b="1" dirty="0" smtClean="0">
                <a:solidFill>
                  <a:srgbClr val="002060"/>
                </a:solidFill>
              </a:rPr>
              <a:t>or</a:t>
            </a:r>
          </a:p>
          <a:p>
            <a:pPr marL="285750" indent="-285750">
              <a:buFont typeface="Arial" panose="020B0604020202020204" pitchFamily="34" charset="0"/>
              <a:buChar char="•"/>
            </a:pPr>
            <a:endParaRPr lang="en-GB" sz="2800" b="1" dirty="0">
              <a:solidFill>
                <a:srgbClr val="002060"/>
              </a:solidFill>
            </a:endParaRPr>
          </a:p>
          <a:p>
            <a:pPr marL="285750" indent="-285750">
              <a:buFont typeface="Arial" panose="020B0604020202020204" pitchFamily="34" charset="0"/>
              <a:buChar char="•"/>
            </a:pPr>
            <a:r>
              <a:rPr lang="en-GB" sz="2800" b="1" dirty="0" smtClean="0">
                <a:solidFill>
                  <a:srgbClr val="002060"/>
                </a:solidFill>
              </a:rPr>
              <a:t>Draw or paint a picture of the scene at Pentecost, like the ones we looked at. Be creative and exciting, showing the tongues of fire and the roaring wind! As we have seen, sometime an abstract painting is the best way to captures such an amazing event.</a:t>
            </a:r>
            <a:endParaRPr lang="en-GB" sz="2800" b="1" dirty="0">
              <a:solidFill>
                <a:srgbClr val="002060"/>
              </a:solidFill>
            </a:endParaRPr>
          </a:p>
        </p:txBody>
      </p:sp>
    </p:spTree>
    <p:extLst>
      <p:ext uri="{BB962C8B-B14F-4D97-AF65-F5344CB8AC3E}">
        <p14:creationId xmlns:p14="http://schemas.microsoft.com/office/powerpoint/2010/main" val="273856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A15F5F-3705-4534-8FD9-9B22F3BAFD15}">
  <ds:schemaRef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b6ed18a8-783b-4a81-89cd-e7f1a6e75ffa"/>
    <ds:schemaRef ds:uri="http://purl.org/dc/elements/1.1/"/>
    <ds:schemaRef ds:uri="http://schemas.microsoft.com/office/2006/metadata/properties"/>
    <ds:schemaRef ds:uri="48f09416-ac08-49d6-afd3-25b9b32af968"/>
    <ds:schemaRef ds:uri="http://www.w3.org/XML/1998/namespace"/>
  </ds:schemaRefs>
</ds:datastoreItem>
</file>

<file path=customXml/itemProps2.xml><?xml version="1.0" encoding="utf-8"?>
<ds:datastoreItem xmlns:ds="http://schemas.openxmlformats.org/officeDocument/2006/customXml" ds:itemID="{E9EA3E9A-FE25-4C9F-B510-DC8224E87D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5DC536-A008-4A7B-A163-B61B0ABD73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865</TotalTime>
  <Words>749</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Bodoni MT</vt:lpstr>
      <vt:lpstr>Calibri</vt:lpstr>
      <vt:lpstr>Calibri Light</vt:lpstr>
      <vt:lpstr>Times New Roman</vt:lpstr>
      <vt:lpstr>Office Theme</vt:lpstr>
      <vt:lpstr>Custom Design</vt:lpstr>
      <vt:lpstr>PowerPoint Presentation</vt:lpstr>
      <vt:lpstr>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Rupert Madeley</cp:lastModifiedBy>
  <cp:revision>115</cp:revision>
  <dcterms:created xsi:type="dcterms:W3CDTF">2020-10-13T08:47:37Z</dcterms:created>
  <dcterms:modified xsi:type="dcterms:W3CDTF">2021-05-18T09:00:21Z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