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8" r:id="rId4"/>
    <p:sldId id="257" r:id="rId5"/>
    <p:sldId id="267" r:id="rId6"/>
    <p:sldId id="259" r:id="rId7"/>
    <p:sldId id="260" r:id="rId8"/>
    <p:sldId id="261" r:id="rId9"/>
    <p:sldId id="262" r:id="rId10"/>
    <p:sldId id="266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58" y="7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753C-58B9-7544-B52B-6C3CEA00A71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D36A-0C87-454B-99F4-4B1EA7A3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3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753C-58B9-7544-B52B-6C3CEA00A71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D36A-0C87-454B-99F4-4B1EA7A3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753C-58B9-7544-B52B-6C3CEA00A71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D36A-0C87-454B-99F4-4B1EA7A3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0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753C-58B9-7544-B52B-6C3CEA00A71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D36A-0C87-454B-99F4-4B1EA7A3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7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753C-58B9-7544-B52B-6C3CEA00A71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D36A-0C87-454B-99F4-4B1EA7A3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3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753C-58B9-7544-B52B-6C3CEA00A71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D36A-0C87-454B-99F4-4B1EA7A3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1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753C-58B9-7544-B52B-6C3CEA00A71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D36A-0C87-454B-99F4-4B1EA7A3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7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753C-58B9-7544-B52B-6C3CEA00A71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D36A-0C87-454B-99F4-4B1EA7A3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2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753C-58B9-7544-B52B-6C3CEA00A71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D36A-0C87-454B-99F4-4B1EA7A3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5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753C-58B9-7544-B52B-6C3CEA00A71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D36A-0C87-454B-99F4-4B1EA7A3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6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753C-58B9-7544-B52B-6C3CEA00A71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D36A-0C87-454B-99F4-4B1EA7A3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6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0753C-58B9-7544-B52B-6C3CEA00A71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3D36A-0C87-454B-99F4-4B1EA7A3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9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mars.nasa.gov/msl/multimedia/imag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mars.nasa.gov/msl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youtube.com/watch?v=qQMZ-emCG-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nasa.gov/mission_pages/apollo/apollo11.html#.VEI1Rf0u-lI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youtube.com/watch?v=RMINSD7MmT4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nasa.gov/mission_pages/station/main/suni_iss_tour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3655"/>
            <a:ext cx="7772400" cy="1274586"/>
          </a:xfrm>
        </p:spPr>
        <p:txBody>
          <a:bodyPr>
            <a:normAutofit/>
          </a:bodyPr>
          <a:lstStyle/>
          <a:p>
            <a:r>
              <a:rPr lang="en-US" sz="3200" dirty="0"/>
              <a:t>Changes within Living Memory </a:t>
            </a:r>
            <a:br>
              <a:rPr lang="en-US" sz="3200" dirty="0"/>
            </a:br>
            <a:r>
              <a:rPr lang="en-US" sz="4000" b="1" dirty="0"/>
              <a:t>Space travel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8787" y="1756428"/>
            <a:ext cx="8122131" cy="10643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                   Fruit-flies, mice, dogs and monkeys were all sent into space in rockets between 1947 and 1951.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799" y="2820728"/>
            <a:ext cx="33552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90"/>
                </a:solidFill>
              </a:rPr>
              <a:t>Many did not return safely.  The first animals to return safely to earth were </a:t>
            </a:r>
            <a:r>
              <a:rPr lang="en-US" sz="2800" dirty="0" err="1">
                <a:solidFill>
                  <a:srgbClr val="000090"/>
                </a:solidFill>
              </a:rPr>
              <a:t>Tsygan</a:t>
            </a:r>
            <a:r>
              <a:rPr lang="en-US" sz="2800" dirty="0">
                <a:solidFill>
                  <a:srgbClr val="000090"/>
                </a:solidFill>
              </a:rPr>
              <a:t> and </a:t>
            </a:r>
            <a:r>
              <a:rPr lang="en-US" sz="2800" dirty="0" err="1">
                <a:solidFill>
                  <a:srgbClr val="000090"/>
                </a:solidFill>
              </a:rPr>
              <a:t>Dezik</a:t>
            </a:r>
            <a:r>
              <a:rPr lang="en-US" sz="2800" dirty="0">
                <a:solidFill>
                  <a:srgbClr val="000090"/>
                </a:solidFill>
              </a:rPr>
              <a:t> in 1951.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816" y="2820728"/>
            <a:ext cx="3900626" cy="3501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770245">
            <a:off x="296896" y="1194102"/>
            <a:ext cx="1979311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Lift-off into space!</a:t>
            </a:r>
          </a:p>
        </p:txBody>
      </p:sp>
      <p:sp>
        <p:nvSpPr>
          <p:cNvPr id="4" name="Rectangle 3"/>
          <p:cNvSpPr/>
          <p:nvPr/>
        </p:nvSpPr>
        <p:spPr>
          <a:xfrm>
            <a:off x="574254" y="176136"/>
            <a:ext cx="7995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GB" b="1" dirty="0"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KS1  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Topic: </a:t>
            </a:r>
            <a:r>
              <a:rPr lang="en-GB" b="1">
                <a:solidFill>
                  <a:srgbClr val="FF0000"/>
                </a:solidFill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Changes in Living Memory</a:t>
            </a:r>
            <a:r>
              <a:rPr lang="en-GB" b="1"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   </a:t>
            </a:r>
            <a:r>
              <a:rPr lang="en-GB" b="1" dirty="0"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Block C: Transport   Session 7, 8 and 9</a:t>
            </a:r>
            <a:endParaRPr lang="en-GB" sz="1600" dirty="0">
              <a:effectLst/>
              <a:latin typeface="Cambria" panose="02040503050406030204" pitchFamily="18" charset="0"/>
              <a:ea typeface="MS ??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1345" y="6361594"/>
            <a:ext cx="5249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GB" sz="800" dirty="0"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© Original resource copyright Hamilton Trust, who give permission for it to be adapted as wished by individual users.</a:t>
            </a:r>
            <a:endParaRPr lang="en-GB" sz="800" dirty="0">
              <a:latin typeface="Cambria" panose="02040503050406030204" pitchFamily="18" charset="0"/>
              <a:ea typeface="MS ??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GB" sz="800" dirty="0"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We refer you to our warning, at the foot of the block overview, about links to other websites.</a:t>
            </a:r>
            <a:endParaRPr lang="en-GB" sz="800" dirty="0">
              <a:effectLst/>
              <a:latin typeface="Cambria" panose="02040503050406030204" pitchFamily="18" charset="0"/>
              <a:ea typeface="MS ??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8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2388"/>
            <a:ext cx="7772400" cy="1274586"/>
          </a:xfrm>
        </p:spPr>
        <p:txBody>
          <a:bodyPr>
            <a:normAutofit/>
          </a:bodyPr>
          <a:lstStyle/>
          <a:p>
            <a:r>
              <a:rPr lang="en-US" sz="3200" dirty="0"/>
              <a:t>Changes within Living Memory </a:t>
            </a:r>
            <a:br>
              <a:rPr lang="en-US" sz="3200" dirty="0"/>
            </a:br>
            <a:r>
              <a:rPr lang="en-US" sz="4000" b="1" dirty="0"/>
              <a:t>Space travel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2554" y="5881764"/>
            <a:ext cx="6772865" cy="623803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rgbClr val="000090"/>
                </a:solidFill>
              </a:rPr>
              <a:t>The interior of the International Space Station</a:t>
            </a:r>
            <a:endParaRPr lang="en-US" sz="2000" dirty="0">
              <a:solidFill>
                <a:srgbClr val="000090"/>
              </a:solidFill>
            </a:endParaRPr>
          </a:p>
          <a:p>
            <a:pPr algn="l"/>
            <a:endParaRPr lang="en-US" sz="2000" dirty="0">
              <a:solidFill>
                <a:srgbClr val="000090"/>
              </a:solidFill>
            </a:endParaRPr>
          </a:p>
          <a:p>
            <a:pPr algn="l"/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58" y="1624018"/>
            <a:ext cx="6453003" cy="4252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644999">
            <a:off x="68249" y="1510773"/>
            <a:ext cx="231916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Space stations</a:t>
            </a:r>
          </a:p>
        </p:txBody>
      </p:sp>
    </p:spTree>
    <p:extLst>
      <p:ext uri="{BB962C8B-B14F-4D97-AF65-F5344CB8AC3E}">
        <p14:creationId xmlns:p14="http://schemas.microsoft.com/office/powerpoint/2010/main" val="3411280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2388"/>
            <a:ext cx="7772400" cy="1274586"/>
          </a:xfrm>
        </p:spPr>
        <p:txBody>
          <a:bodyPr>
            <a:normAutofit/>
          </a:bodyPr>
          <a:lstStyle/>
          <a:p>
            <a:r>
              <a:rPr lang="en-US" sz="3200" dirty="0"/>
              <a:t>Changes within Living Memory </a:t>
            </a:r>
            <a:br>
              <a:rPr lang="en-US" sz="3200" dirty="0"/>
            </a:br>
            <a:r>
              <a:rPr lang="en-US" sz="4000" b="1" dirty="0"/>
              <a:t>Space travel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817" y="5678248"/>
            <a:ext cx="7818961" cy="920721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0090"/>
                </a:solidFill>
              </a:rPr>
              <a:t>Look at some of the pictures taken by Curiosity. </a:t>
            </a:r>
          </a:p>
          <a:p>
            <a:r>
              <a:rPr lang="en-US" sz="2000" dirty="0">
                <a:solidFill>
                  <a:srgbClr val="000090"/>
                </a:solidFill>
                <a:hlinkClick r:id="rId2"/>
              </a:rPr>
              <a:t>http://mars.nasa.gov/msl/multimedia/images/</a:t>
            </a:r>
            <a:endParaRPr lang="en-US" sz="2000" dirty="0">
              <a:solidFill>
                <a:srgbClr val="000090"/>
              </a:solidFill>
            </a:endParaRPr>
          </a:p>
          <a:p>
            <a:endParaRPr lang="en-US" sz="2000" dirty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58" y="1620205"/>
            <a:ext cx="3038061" cy="3776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98" y="1620489"/>
            <a:ext cx="4389298" cy="24628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5022" y="4354809"/>
            <a:ext cx="4583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Here is the space laboratory that was dropped onto Mars in 2004.</a:t>
            </a:r>
          </a:p>
          <a:p>
            <a:r>
              <a:rPr lang="en-US" sz="2000" dirty="0"/>
              <a:t>It carried ‘Curiosity’ – a special Mars rover.</a:t>
            </a:r>
          </a:p>
        </p:txBody>
      </p:sp>
      <p:sp>
        <p:nvSpPr>
          <p:cNvPr id="9" name="TextBox 8"/>
          <p:cNvSpPr txBox="1"/>
          <p:nvPr/>
        </p:nvSpPr>
        <p:spPr>
          <a:xfrm rot="19598647">
            <a:off x="57839" y="1591611"/>
            <a:ext cx="246460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Going to Mars!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2370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2388"/>
            <a:ext cx="7772400" cy="1274586"/>
          </a:xfrm>
        </p:spPr>
        <p:txBody>
          <a:bodyPr>
            <a:normAutofit/>
          </a:bodyPr>
          <a:lstStyle/>
          <a:p>
            <a:r>
              <a:rPr lang="en-US" sz="3200" dirty="0"/>
              <a:t>Changes within Living Memory </a:t>
            </a:r>
            <a:br>
              <a:rPr lang="en-US" sz="3200" dirty="0"/>
            </a:br>
            <a:r>
              <a:rPr lang="en-US" sz="4000" b="1" dirty="0"/>
              <a:t>Space travel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817" y="5678248"/>
            <a:ext cx="7818961" cy="920721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0090"/>
                </a:solidFill>
              </a:rPr>
              <a:t>See some more images of mars on NASA’s website. </a:t>
            </a:r>
          </a:p>
          <a:p>
            <a:r>
              <a:rPr lang="en-US" sz="2000" dirty="0">
                <a:solidFill>
                  <a:srgbClr val="000090"/>
                </a:solidFill>
                <a:hlinkClick r:id="rId2"/>
              </a:rPr>
              <a:t>http://mars.nasa.gov/msl/</a:t>
            </a:r>
            <a:endParaRPr lang="en-US" sz="2000" dirty="0">
              <a:solidFill>
                <a:srgbClr val="000090"/>
              </a:solidFill>
            </a:endParaRPr>
          </a:p>
          <a:p>
            <a:endParaRPr lang="en-US" sz="2000" dirty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8" y="1690389"/>
            <a:ext cx="7161090" cy="3496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598647">
            <a:off x="57839" y="1591611"/>
            <a:ext cx="246460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Going to Mars!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76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2388"/>
            <a:ext cx="7772400" cy="1274586"/>
          </a:xfrm>
        </p:spPr>
        <p:txBody>
          <a:bodyPr>
            <a:normAutofit/>
          </a:bodyPr>
          <a:lstStyle/>
          <a:p>
            <a:r>
              <a:rPr lang="en-US" sz="3200" dirty="0"/>
              <a:t>Changes within Living Memory </a:t>
            </a:r>
            <a:br>
              <a:rPr lang="en-US" sz="3200" dirty="0"/>
            </a:br>
            <a:r>
              <a:rPr lang="en-US" sz="4000" b="1" dirty="0"/>
              <a:t>Space travel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980" y="5710466"/>
            <a:ext cx="7502220" cy="518095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>
                <a:solidFill>
                  <a:srgbClr val="000090"/>
                </a:solidFill>
              </a:rPr>
              <a:t>Laika</a:t>
            </a:r>
            <a:r>
              <a:rPr lang="en-US" dirty="0">
                <a:solidFill>
                  <a:srgbClr val="000090"/>
                </a:solidFill>
              </a:rPr>
              <a:t> – the first animal to orbit the earth, in 1957.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32" y="1686974"/>
            <a:ext cx="5194663" cy="3923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770245">
            <a:off x="296896" y="1194102"/>
            <a:ext cx="1979311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Lift-off into space!</a:t>
            </a:r>
          </a:p>
        </p:txBody>
      </p:sp>
    </p:spTree>
    <p:extLst>
      <p:ext uri="{BB962C8B-B14F-4D97-AF65-F5344CB8AC3E}">
        <p14:creationId xmlns:p14="http://schemas.microsoft.com/office/powerpoint/2010/main" val="71134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2388"/>
            <a:ext cx="7772400" cy="1274586"/>
          </a:xfrm>
        </p:spPr>
        <p:txBody>
          <a:bodyPr>
            <a:normAutofit/>
          </a:bodyPr>
          <a:lstStyle/>
          <a:p>
            <a:r>
              <a:rPr lang="en-US" sz="3200" dirty="0"/>
              <a:t>Changes within Living Memory </a:t>
            </a:r>
            <a:br>
              <a:rPr lang="en-US" sz="3200" dirty="0"/>
            </a:br>
            <a:r>
              <a:rPr lang="en-US" sz="4000" b="1" dirty="0"/>
              <a:t>Space travel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704" y="5654767"/>
            <a:ext cx="7586696" cy="788757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Watch this video documentary (see note in session 7 plan before showing to class)</a:t>
            </a:r>
          </a:p>
          <a:p>
            <a:r>
              <a:rPr lang="en-GB" sz="2000" u="sng" dirty="0">
                <a:hlinkClick r:id="rId2"/>
              </a:rPr>
              <a:t>http://www.youtube.com/watch?v=qQMZ-emCG-M</a:t>
            </a:r>
            <a:endParaRPr lang="en-GB" sz="2000" dirty="0"/>
          </a:p>
          <a:p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6" y="1851805"/>
            <a:ext cx="5783695" cy="3575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4195" y="1851806"/>
            <a:ext cx="1962816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90"/>
                </a:solidFill>
              </a:rPr>
              <a:t>Yuri Gagarin  the 1</a:t>
            </a:r>
            <a:r>
              <a:rPr lang="en-US" sz="2800" baseline="30000" dirty="0">
                <a:solidFill>
                  <a:srgbClr val="000090"/>
                </a:solidFill>
              </a:rPr>
              <a:t>st</a:t>
            </a:r>
            <a:r>
              <a:rPr lang="en-US" sz="2800" dirty="0">
                <a:solidFill>
                  <a:srgbClr val="000090"/>
                </a:solidFill>
              </a:rPr>
              <a:t> person to orbit the earth in 1961 in a Russian spaceship.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770245">
            <a:off x="296896" y="1194102"/>
            <a:ext cx="1979311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Lift-off into space!</a:t>
            </a:r>
          </a:p>
        </p:txBody>
      </p:sp>
    </p:spTree>
    <p:extLst>
      <p:ext uri="{BB962C8B-B14F-4D97-AF65-F5344CB8AC3E}">
        <p14:creationId xmlns:p14="http://schemas.microsoft.com/office/powerpoint/2010/main" val="544505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2388"/>
            <a:ext cx="7772400" cy="1274586"/>
          </a:xfrm>
        </p:spPr>
        <p:txBody>
          <a:bodyPr>
            <a:normAutofit/>
          </a:bodyPr>
          <a:lstStyle/>
          <a:p>
            <a:r>
              <a:rPr lang="en-US" sz="3200" dirty="0"/>
              <a:t>Changes within Living Memory </a:t>
            </a:r>
            <a:br>
              <a:rPr lang="en-US" sz="3200" dirty="0"/>
            </a:br>
            <a:r>
              <a:rPr lang="en-US" sz="4000" b="1" dirty="0"/>
              <a:t>Space travel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239" y="5710465"/>
            <a:ext cx="7818961" cy="92072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Aleksey </a:t>
            </a:r>
            <a:r>
              <a:rPr lang="en-US" dirty="0" err="1">
                <a:solidFill>
                  <a:srgbClr val="000090"/>
                </a:solidFill>
              </a:rPr>
              <a:t>Leonov</a:t>
            </a:r>
            <a:r>
              <a:rPr lang="en-US" dirty="0">
                <a:solidFill>
                  <a:srgbClr val="000090"/>
                </a:solidFill>
              </a:rPr>
              <a:t> was the first person ever to walk in space 1965. </a:t>
            </a:r>
          </a:p>
          <a:p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52" y="1711824"/>
            <a:ext cx="4538997" cy="3998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3274" y="2436668"/>
            <a:ext cx="20749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90"/>
                </a:solidFill>
              </a:rPr>
              <a:t>This photograph was taken from an external camera on his space ship </a:t>
            </a:r>
            <a:r>
              <a:rPr lang="en-US" sz="2000" dirty="0" err="1">
                <a:solidFill>
                  <a:srgbClr val="000090"/>
                </a:solidFill>
              </a:rPr>
              <a:t>Voskhov</a:t>
            </a:r>
            <a:r>
              <a:rPr lang="en-US" sz="2000" dirty="0">
                <a:solidFill>
                  <a:srgbClr val="000090"/>
                </a:solidFill>
              </a:rPr>
              <a:t> 2.  It was a Russian mission.  </a:t>
            </a:r>
          </a:p>
        </p:txBody>
      </p:sp>
      <p:sp>
        <p:nvSpPr>
          <p:cNvPr id="8" name="TextBox 7"/>
          <p:cNvSpPr txBox="1"/>
          <p:nvPr/>
        </p:nvSpPr>
        <p:spPr>
          <a:xfrm rot="19770245">
            <a:off x="296896" y="1194102"/>
            <a:ext cx="1979311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Lift-off into space!</a:t>
            </a:r>
          </a:p>
        </p:txBody>
      </p:sp>
    </p:spTree>
    <p:extLst>
      <p:ext uri="{BB962C8B-B14F-4D97-AF65-F5344CB8AC3E}">
        <p14:creationId xmlns:p14="http://schemas.microsoft.com/office/powerpoint/2010/main" val="154522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2388"/>
            <a:ext cx="7772400" cy="1274586"/>
          </a:xfrm>
        </p:spPr>
        <p:txBody>
          <a:bodyPr>
            <a:normAutofit/>
          </a:bodyPr>
          <a:lstStyle/>
          <a:p>
            <a:r>
              <a:rPr lang="en-US" sz="3200" dirty="0"/>
              <a:t>Changes within Living Memory </a:t>
            </a:r>
            <a:br>
              <a:rPr lang="en-US" sz="3200" dirty="0"/>
            </a:br>
            <a:r>
              <a:rPr lang="en-US" sz="4000" b="1" dirty="0"/>
              <a:t>Space travel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397" y="5632561"/>
            <a:ext cx="5030748" cy="573543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rgbClr val="000090"/>
                </a:solidFill>
              </a:rPr>
              <a:t>Here is the inside of an Apollo rocket.</a:t>
            </a:r>
            <a:endParaRPr lang="en-US" sz="2000" dirty="0">
              <a:solidFill>
                <a:srgbClr val="000090"/>
              </a:solidFill>
            </a:endParaRPr>
          </a:p>
          <a:p>
            <a:pPr algn="l"/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57" y="1688372"/>
            <a:ext cx="5656044" cy="3888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770245">
            <a:off x="296896" y="1194102"/>
            <a:ext cx="1979311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Lift-off into space!</a:t>
            </a:r>
          </a:p>
        </p:txBody>
      </p:sp>
    </p:spTree>
    <p:extLst>
      <p:ext uri="{BB962C8B-B14F-4D97-AF65-F5344CB8AC3E}">
        <p14:creationId xmlns:p14="http://schemas.microsoft.com/office/powerpoint/2010/main" val="131547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2388"/>
            <a:ext cx="7772400" cy="1274586"/>
          </a:xfrm>
        </p:spPr>
        <p:txBody>
          <a:bodyPr>
            <a:normAutofit/>
          </a:bodyPr>
          <a:lstStyle/>
          <a:p>
            <a:r>
              <a:rPr lang="en-US" sz="3200" dirty="0"/>
              <a:t>Changes within Living Memory </a:t>
            </a:r>
            <a:br>
              <a:rPr lang="en-US" sz="3200" dirty="0"/>
            </a:br>
            <a:r>
              <a:rPr lang="en-US" sz="4000" b="1" dirty="0"/>
              <a:t>Space travel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704" y="5654767"/>
            <a:ext cx="7703502" cy="788757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Watch this video documentary</a:t>
            </a:r>
          </a:p>
          <a:p>
            <a:r>
              <a:rPr lang="en-US" sz="2000" u="sng" dirty="0">
                <a:hlinkClick r:id="rId2"/>
              </a:rPr>
              <a:t>http://www.nasa.gov/mission_pages/apollo/apollo11.html#.VEI1Rf0u-lI</a:t>
            </a:r>
            <a:endParaRPr lang="en-US" sz="2000" u="sng" dirty="0"/>
          </a:p>
          <a:p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0057" y="1851806"/>
            <a:ext cx="44369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90"/>
                </a:solidFill>
              </a:rPr>
              <a:t>The first ever spaceship to land on the moon was Apollo 11.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90"/>
                </a:solidFill>
              </a:rPr>
              <a:t>Three men climbed down the ladder to the moon’s surface.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90"/>
                </a:solidFill>
              </a:rPr>
              <a:t>They planted a flag and a plaque.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5" y="1724276"/>
            <a:ext cx="3067775" cy="3909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0057" y="4252463"/>
            <a:ext cx="4436953" cy="1015663"/>
          </a:xfrm>
          <a:prstGeom prst="rect">
            <a:avLst/>
          </a:prstGeom>
          <a:solidFill>
            <a:srgbClr val="FF6600"/>
          </a:solidFill>
          <a:ln w="76200" cmpd="tri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Here men from the planet Earth first set foot upon the moon. July 1969 A.D. We came in peace for all mankind</a:t>
            </a:r>
          </a:p>
        </p:txBody>
      </p:sp>
      <p:sp>
        <p:nvSpPr>
          <p:cNvPr id="8" name="TextBox 7"/>
          <p:cNvSpPr txBox="1"/>
          <p:nvPr/>
        </p:nvSpPr>
        <p:spPr>
          <a:xfrm rot="19680956">
            <a:off x="85582" y="1500246"/>
            <a:ext cx="2294731" cy="523220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Moon landing</a:t>
            </a:r>
          </a:p>
        </p:txBody>
      </p:sp>
    </p:spTree>
    <p:extLst>
      <p:ext uri="{BB962C8B-B14F-4D97-AF65-F5344CB8AC3E}">
        <p14:creationId xmlns:p14="http://schemas.microsoft.com/office/powerpoint/2010/main" val="185851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2388"/>
            <a:ext cx="7772400" cy="1274586"/>
          </a:xfrm>
        </p:spPr>
        <p:txBody>
          <a:bodyPr>
            <a:normAutofit/>
          </a:bodyPr>
          <a:lstStyle/>
          <a:p>
            <a:r>
              <a:rPr lang="en-US" sz="3200" dirty="0"/>
              <a:t>Changes within Living Memory </a:t>
            </a:r>
            <a:br>
              <a:rPr lang="en-US" sz="3200" dirty="0"/>
            </a:br>
            <a:r>
              <a:rPr lang="en-US" sz="4000" b="1" dirty="0"/>
              <a:t>Space travel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693" y="5891916"/>
            <a:ext cx="7261507" cy="78875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Watch the actual moon walk here.</a:t>
            </a:r>
          </a:p>
          <a:p>
            <a:r>
              <a:rPr lang="en-US" sz="2000" dirty="0">
                <a:solidFill>
                  <a:srgbClr val="000090"/>
                </a:solidFill>
                <a:hlinkClick r:id="rId2"/>
              </a:rPr>
              <a:t>http://www.youtube.com/watch?v=RMINSD7MmT4</a:t>
            </a:r>
            <a:endParaRPr lang="en-US" sz="2000" dirty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6493" y="1550576"/>
            <a:ext cx="27017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This is a photograph taken on the first moon landing. </a:t>
            </a:r>
          </a:p>
          <a:p>
            <a:r>
              <a:rPr lang="en-US" sz="2400" dirty="0"/>
              <a:t> </a:t>
            </a:r>
            <a:endParaRPr lang="en-US" sz="8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It is crater 308, part of an area of the moon called ‘The Sea of Tranquility’.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69" y="1687069"/>
            <a:ext cx="4247985" cy="40773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9680956">
            <a:off x="85582" y="1500246"/>
            <a:ext cx="2294731" cy="523220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Moon landing</a:t>
            </a:r>
          </a:p>
        </p:txBody>
      </p:sp>
    </p:spTree>
    <p:extLst>
      <p:ext uri="{BB962C8B-B14F-4D97-AF65-F5344CB8AC3E}">
        <p14:creationId xmlns:p14="http://schemas.microsoft.com/office/powerpoint/2010/main" val="106617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2388"/>
            <a:ext cx="7772400" cy="1274586"/>
          </a:xfrm>
        </p:spPr>
        <p:txBody>
          <a:bodyPr>
            <a:normAutofit/>
          </a:bodyPr>
          <a:lstStyle/>
          <a:p>
            <a:r>
              <a:rPr lang="en-US" sz="3200" dirty="0"/>
              <a:t>Changes within Living Memory </a:t>
            </a:r>
            <a:br>
              <a:rPr lang="en-US" sz="3200" dirty="0"/>
            </a:br>
            <a:r>
              <a:rPr lang="en-US" sz="4000" b="1" dirty="0"/>
              <a:t>Space travel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240" y="5397051"/>
            <a:ext cx="5875990" cy="920721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0090"/>
                </a:solidFill>
              </a:rPr>
              <a:t>Since Salyut 1 space stations have improved greatly and now they are international. </a:t>
            </a:r>
            <a:endParaRPr lang="en-US" sz="2000" dirty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3273" y="1456509"/>
            <a:ext cx="23916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Salyut 1 was the 1</a:t>
            </a:r>
            <a:r>
              <a:rPr lang="en-US" sz="2000" baseline="30000" dirty="0"/>
              <a:t>st</a:t>
            </a:r>
            <a:r>
              <a:rPr lang="en-US" sz="2000" dirty="0"/>
              <a:t> ever Space Station.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It was launched by the Russians in 1971.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The first crew stayed on board for 23 days.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Salyut 1 lasted 175 days, nearly 6 months.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91" y="1689307"/>
            <a:ext cx="4345791" cy="37027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9644999">
            <a:off x="68249" y="1510773"/>
            <a:ext cx="231916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Space stations</a:t>
            </a:r>
          </a:p>
        </p:txBody>
      </p:sp>
    </p:spTree>
    <p:extLst>
      <p:ext uri="{BB962C8B-B14F-4D97-AF65-F5344CB8AC3E}">
        <p14:creationId xmlns:p14="http://schemas.microsoft.com/office/powerpoint/2010/main" val="284604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2388"/>
            <a:ext cx="7772400" cy="1274586"/>
          </a:xfrm>
        </p:spPr>
        <p:txBody>
          <a:bodyPr>
            <a:normAutofit/>
          </a:bodyPr>
          <a:lstStyle/>
          <a:p>
            <a:r>
              <a:rPr lang="en-US" sz="3200" dirty="0"/>
              <a:t>Changes within Living Memory </a:t>
            </a:r>
            <a:br>
              <a:rPr lang="en-US" sz="3200" dirty="0"/>
            </a:br>
            <a:r>
              <a:rPr lang="en-US" sz="4000" b="1" dirty="0"/>
              <a:t>Space travel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239" y="5397051"/>
            <a:ext cx="7818961" cy="920721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0090"/>
                </a:solidFill>
              </a:rPr>
              <a:t>Take an actual tour of the International Space Station</a:t>
            </a:r>
          </a:p>
          <a:p>
            <a:r>
              <a:rPr lang="en-US" sz="2000" dirty="0">
                <a:solidFill>
                  <a:srgbClr val="000090"/>
                </a:solidFill>
                <a:hlinkClick r:id="rId2"/>
              </a:rPr>
              <a:t>http://www.nasa.gov/mission_pages/station/main/suni_iss_tour.html</a:t>
            </a:r>
            <a:endParaRPr lang="en-US" sz="2000" dirty="0">
              <a:solidFill>
                <a:srgbClr val="000090"/>
              </a:solidFill>
            </a:endParaRPr>
          </a:p>
          <a:p>
            <a:endParaRPr lang="en-US" sz="2000" dirty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3273" y="1550575"/>
            <a:ext cx="23916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/>
              <a:t>This is the International Space Station.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Astronauts live up in the space station for up to one year. 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They come from different countries.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14" y="1881203"/>
            <a:ext cx="4882119" cy="32488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9644999">
            <a:off x="68249" y="1510773"/>
            <a:ext cx="231916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Space stations</a:t>
            </a:r>
          </a:p>
        </p:txBody>
      </p:sp>
    </p:spTree>
    <p:extLst>
      <p:ext uri="{BB962C8B-B14F-4D97-AF65-F5344CB8AC3E}">
        <p14:creationId xmlns:p14="http://schemas.microsoft.com/office/powerpoint/2010/main" val="3742181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604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Office Theme</vt:lpstr>
      <vt:lpstr>Changes within Living Memory  Space travel</vt:lpstr>
      <vt:lpstr>Changes within Living Memory  Space travel</vt:lpstr>
      <vt:lpstr>Changes within Living Memory  Space travel</vt:lpstr>
      <vt:lpstr>Changes within Living Memory  Space travel</vt:lpstr>
      <vt:lpstr>Changes within Living Memory  Space travel</vt:lpstr>
      <vt:lpstr>Changes within Living Memory  Space travel</vt:lpstr>
      <vt:lpstr>Changes within Living Memory  Space travel</vt:lpstr>
      <vt:lpstr>Changes within Living Memory  Space travel</vt:lpstr>
      <vt:lpstr>Changes within Living Memory  Space travel</vt:lpstr>
      <vt:lpstr>Changes within Living Memory  Space travel</vt:lpstr>
      <vt:lpstr>Changes within Living Memory  Space travel</vt:lpstr>
      <vt:lpstr>Changes within Living Memory  Space travel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in Living Memory  Space travel</dc:title>
  <dc:creator>Ruth Merttens</dc:creator>
  <cp:lastModifiedBy>Nicola Micklefield</cp:lastModifiedBy>
  <cp:revision>27</cp:revision>
  <dcterms:created xsi:type="dcterms:W3CDTF">2014-10-18T09:21:58Z</dcterms:created>
  <dcterms:modified xsi:type="dcterms:W3CDTF">2020-06-28T12:50:05Z</dcterms:modified>
</cp:coreProperties>
</file>