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8"/>
    <p:restoredTop sz="94694"/>
  </p:normalViewPr>
  <p:slideViewPr>
    <p:cSldViewPr snapToGrid="0">
      <p:cViewPr varScale="1">
        <p:scale>
          <a:sx n="74" d="100"/>
          <a:sy n="74" d="100"/>
        </p:scale>
        <p:origin x="15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8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5ADE-5277-3F4C-8E15-E0D760B83DD7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A904-F7CD-A04A-B026-4204DA28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9D40C9-D8AD-4F4B-DC3C-CE1289FF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CFDBF-8D73-7508-1C07-B43818872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63783-5D21-159A-F964-CA6DE52B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7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86C15-780B-2A9C-F0C3-E49DEA89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3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EE53B-2372-D33F-DD6C-1D3F4219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B8BB3-814F-E997-14ED-6F628EBD2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6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6204F-D52D-3F94-6847-7570C2B84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7BCBA8-1EA1-5437-4DA5-3293D0039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2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9FF2D-074E-71B4-CA3F-FA3667A6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C12ED-F2F9-9754-D99A-647E0B1F4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Katie Barker</cp:lastModifiedBy>
  <cp:revision>7</cp:revision>
  <dcterms:created xsi:type="dcterms:W3CDTF">2022-08-25T17:50:02Z</dcterms:created>
  <dcterms:modified xsi:type="dcterms:W3CDTF">2023-03-10T08:28:13Z</dcterms:modified>
</cp:coreProperties>
</file>