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</p:sldIdLst>
  <p:sldSz cx="10160000" cy="83058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2947-2311-482E-BFD9-00CCC849C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359306"/>
            <a:ext cx="7620000" cy="289164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5C258-08B5-40A9-B7FD-3CEAC9081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362468"/>
            <a:ext cx="7620000" cy="200531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A749-87BE-447E-B8BA-C485671A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84DE-D5A6-4744-99F3-95377AC5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1378C-7EDD-4DB4-AF0C-14AF6CAB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3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FAEA-5E8D-48CA-BB4E-E903212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BBF72-2FAF-48AE-95D6-578742211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4B14-E3BD-4B6F-83C0-C94FE98E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A4F8-8032-450C-8B4C-DB8B102E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BB638-4075-427E-B9DB-549E4670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41A90-352B-452E-AAA9-CB00A420D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42207"/>
            <a:ext cx="2190750" cy="70387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10C6A-83E6-4A6E-847F-4E9A47CE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42207"/>
            <a:ext cx="6445250" cy="70387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14769-3547-4DE5-BBC1-823C077E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AEF2-94A3-4F95-B891-CE22A629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4D11F-99B7-4C3A-B54A-73289E3C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0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487B-3C46-41F4-BE78-8529B5A0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9BC4-DAB1-4632-8609-769F8147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FEB29-12CA-4133-80EB-BCDBD067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3CD9F-167E-4F97-A6E9-A27AD0F3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76DF8-2F33-4EB3-A7F4-EC3A460B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8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2C61-1EC8-4BF8-944C-8900D891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070685"/>
            <a:ext cx="8763000" cy="34549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BF47B-D5AB-4384-A688-2BCD27235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558352"/>
            <a:ext cx="8763000" cy="18168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D3BDB-31C8-488E-96E7-9E904B43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852B-C0F6-4C1D-B594-66CD6EE0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607A7-3F40-4389-8763-F3E353D9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73B2-3A12-4A50-82CC-CAC82EA0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80E24-A425-48D8-8644-0695A99E0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211035"/>
            <a:ext cx="4318000" cy="5269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AD9D8-998F-483D-89B1-8EA53C56D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211035"/>
            <a:ext cx="4318000" cy="5269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8F62B-5136-41C1-949B-088722C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74E4F-71B7-4C86-ADBD-A60E179F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EAF9E-7A93-4FC4-A027-25386D71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8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8C12-982E-4C85-BBBA-76AE0975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42209"/>
            <a:ext cx="8763000" cy="160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B50C-99D0-4E0C-AF3F-E2266D85C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036075"/>
            <a:ext cx="4298156" cy="99784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1DB72-10A0-4EE3-9916-2589A3FD5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3033924"/>
            <a:ext cx="4298156" cy="4462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870E8-39B0-40F8-8E00-3CB2867D3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036075"/>
            <a:ext cx="4319323" cy="99784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53B03-0EAF-4DDD-9F59-9E198F554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033924"/>
            <a:ext cx="4319323" cy="4462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839DD-69C1-43A2-BAE3-6AE5B40A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60D44-82F1-4284-A311-9F9076E4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7426E-020B-46EB-99BA-E1D007BE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9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17D7-02AF-4470-AC12-CDFE7C3A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DE95-91DB-415B-9AF8-D9A8E6E4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3DA5D-8424-44F5-8190-4FF231FB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2C2CF-39C9-4F68-975C-D4572C84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8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A3F6B-3E93-42A5-9873-E1F0DCB2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64A15-10A7-4C50-A40E-05A8A757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11F0E-740A-4AA9-9691-991D2FD0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3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8867-FFD8-414A-BF44-CC377967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53720"/>
            <a:ext cx="3276864" cy="193802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691B-3234-43C2-8FA3-6776F670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195883"/>
            <a:ext cx="5143500" cy="5902501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0425F-BC14-4A5E-A6EF-81B7911D2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491740"/>
            <a:ext cx="3276864" cy="461625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99EB-4CC6-499C-B91F-3C72E4C1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0355-9780-4903-9C54-BF1575A9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28C40-14E8-4BAE-ABC6-3AC7F5C7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8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92ED-CE75-46A8-98E8-99A78842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53720"/>
            <a:ext cx="3276864" cy="193802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DEA77-6CD7-4EAE-A8C7-30311CAC6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195883"/>
            <a:ext cx="5143500" cy="5902501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147AE-960B-4E64-BD8E-B85BFC0DF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491740"/>
            <a:ext cx="3276864" cy="4616257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D7A8-51CF-436B-B5C5-D081836C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90FCA-37E6-43CA-A14F-E47061FC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2174-6C14-42F2-8767-9EDBCC5E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5990B-E1E2-4F46-9063-1C0E73CA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42209"/>
            <a:ext cx="8763000" cy="160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26047-5E21-4D63-8AFB-290703EC0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211035"/>
            <a:ext cx="8763000" cy="5269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536A6-4B33-421A-88CE-621C06D3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698248"/>
            <a:ext cx="2286000" cy="442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8623-014A-48D3-B4B7-285A8040D8F3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2B2F-1896-40E0-BCBB-8A371088B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698248"/>
            <a:ext cx="3429000" cy="442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58859-C9C4-4667-8ED7-D0322D4E2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698248"/>
            <a:ext cx="2286000" cy="442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A230-90E1-427B-A6CB-50F4E96F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C87AE-2A57-42DE-8D9A-3514EC6B18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85900"/>
            <a:ext cx="9496806" cy="5784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47238-6F82-4FA2-9A75-4EE2B100881B}"/>
              </a:ext>
            </a:extLst>
          </p:cNvPr>
          <p:cNvSpPr txBox="1"/>
          <p:nvPr/>
        </p:nvSpPr>
        <p:spPr>
          <a:xfrm>
            <a:off x="381000" y="279400"/>
            <a:ext cx="9600565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 Rounded MT Bold - 36"/>
              </a:rPr>
              <a:t>Our Art unit is all about the famous artist Claude Monet.</a:t>
            </a:r>
            <a:endParaRPr lang="en-GB" sz="2100">
              <a:solidFill>
                <a:srgbClr val="000000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278275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7C3A9-50FE-49F2-9968-939F6725D1DB}"/>
              </a:ext>
            </a:extLst>
          </p:cNvPr>
          <p:cNvSpPr txBox="1"/>
          <p:nvPr/>
        </p:nvSpPr>
        <p:spPr>
          <a:xfrm>
            <a:off x="355600" y="495300"/>
            <a:ext cx="8948344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You are now going to try and create your own version of Monet's Palace of Westminster. </a:t>
            </a:r>
          </a:p>
          <a:p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Go to the next slide for instructions.</a:t>
            </a:r>
          </a:p>
          <a:p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Remember, that the instructions are for you to use acrylic paint, but you can use anything that you have.   </a:t>
            </a:r>
            <a:endParaRPr lang="en-GB" sz="2800" dirty="0">
              <a:solidFill>
                <a:srgbClr val="000000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338270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97659-2C02-4E52-9BD4-3B364D544F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93700"/>
            <a:ext cx="8985885" cy="6333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3056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7F722-E413-40EC-A528-80139CBE4C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71500"/>
            <a:ext cx="9209913" cy="6878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5178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2DA38-7AB0-485F-9996-161E8A73D915}"/>
              </a:ext>
            </a:extLst>
          </p:cNvPr>
          <p:cNvSpPr txBox="1"/>
          <p:nvPr/>
        </p:nvSpPr>
        <p:spPr>
          <a:xfrm>
            <a:off x="317500" y="596900"/>
            <a:ext cx="9077071" cy="37856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800080"/>
                </a:solidFill>
                <a:latin typeface="Arial Rounded MT Bold - 36"/>
              </a:rPr>
              <a:t>Well done - you have completed the lesson. </a:t>
            </a:r>
          </a:p>
          <a:p>
            <a:endParaRPr lang="en-GB" sz="2400" dirty="0">
              <a:solidFill>
                <a:srgbClr val="800080"/>
              </a:solidFill>
              <a:latin typeface="Arial Rounded MT Bold - 36"/>
            </a:endParaRPr>
          </a:p>
          <a:p>
            <a:r>
              <a:rPr lang="en-US" sz="2400" dirty="0">
                <a:solidFill>
                  <a:srgbClr val="800080"/>
                </a:solidFill>
                <a:latin typeface="Arial Rounded MT Bold - 36"/>
              </a:rPr>
              <a:t>Think about what has worked well? What was difficult about the task? </a:t>
            </a:r>
          </a:p>
          <a:p>
            <a:endParaRPr lang="en-GB" sz="2400" dirty="0">
              <a:solidFill>
                <a:srgbClr val="800080"/>
              </a:solidFill>
              <a:latin typeface="Arial Rounded MT Bold - 36"/>
            </a:endParaRPr>
          </a:p>
          <a:p>
            <a:r>
              <a:rPr lang="en-US" sz="2400" dirty="0">
                <a:solidFill>
                  <a:srgbClr val="800080"/>
                </a:solidFill>
                <a:latin typeface="Arial Rounded MT Bold - 36"/>
              </a:rPr>
              <a:t>Thinking about this well as it will help you with next week's lesson.</a:t>
            </a:r>
          </a:p>
          <a:p>
            <a:endParaRPr lang="en-US" sz="2400" dirty="0">
              <a:solidFill>
                <a:srgbClr val="800080"/>
              </a:solidFill>
              <a:latin typeface="Arial Rounded MT Bold - 36"/>
            </a:endParaRPr>
          </a:p>
          <a:p>
            <a:r>
              <a:rPr lang="en-US" sz="2400" dirty="0">
                <a:solidFill>
                  <a:srgbClr val="800080"/>
                </a:solidFill>
                <a:latin typeface="Arial Rounded MT Bold - 36"/>
              </a:rPr>
              <a:t>It would be great if you could send me a photo of your painting – I’d love to see it.  </a:t>
            </a:r>
            <a:r>
              <a:rPr lang="en-US" sz="2400" dirty="0">
                <a:solidFill>
                  <a:srgbClr val="000000"/>
                </a:solidFill>
                <a:latin typeface="Arial Rounded MT Bold - 36"/>
              </a:rPr>
              <a:t> </a:t>
            </a:r>
            <a:endParaRPr lang="en-GB" sz="2400" dirty="0">
              <a:solidFill>
                <a:srgbClr val="000000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133796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4E876-4AF3-40FF-883C-19FB073923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83" y="146431"/>
            <a:ext cx="7994269" cy="6584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0A927-24C2-4F17-AEB2-CC14D9D277D3}"/>
              </a:ext>
            </a:extLst>
          </p:cNvPr>
          <p:cNvSpPr txBox="1"/>
          <p:nvPr/>
        </p:nvSpPr>
        <p:spPr>
          <a:xfrm>
            <a:off x="4229100" y="6731000"/>
            <a:ext cx="5610352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>
                <a:solidFill>
                  <a:srgbClr val="000000"/>
                </a:solidFill>
                <a:latin typeface="Arial Rounded MT Bold - 36"/>
              </a:rPr>
              <a:t>Title - Water lilies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117DD-38AA-4FA8-888A-AAEB1662ECC8}"/>
              </a:ext>
            </a:extLst>
          </p:cNvPr>
          <p:cNvSpPr txBox="1"/>
          <p:nvPr/>
        </p:nvSpPr>
        <p:spPr>
          <a:xfrm rot="20519041">
            <a:off x="287235" y="7285032"/>
            <a:ext cx="39799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dirty="0">
                <a:solidFill>
                  <a:srgbClr val="000000"/>
                </a:solidFill>
                <a:latin typeface="Arial Rounded MT Bold - 36"/>
              </a:rPr>
              <a:t>This is one of Monet's paintings</a:t>
            </a:r>
          </a:p>
        </p:txBody>
      </p:sp>
    </p:spTree>
    <p:extLst>
      <p:ext uri="{BB962C8B-B14F-4D97-AF65-F5344CB8AC3E}">
        <p14:creationId xmlns:p14="http://schemas.microsoft.com/office/powerpoint/2010/main" val="178749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2E7FB-E738-44A9-825F-9E05C6ED074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0" y="983544"/>
            <a:ext cx="9222359" cy="6815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5D164E-F5B3-4B8C-ADA4-6E0E3EFC5934}"/>
              </a:ext>
            </a:extLst>
          </p:cNvPr>
          <p:cNvSpPr txBox="1"/>
          <p:nvPr/>
        </p:nvSpPr>
        <p:spPr>
          <a:xfrm rot="20519041">
            <a:off x="5429955" y="605275"/>
            <a:ext cx="397992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dirty="0">
                <a:solidFill>
                  <a:srgbClr val="000000"/>
                </a:solidFill>
                <a:latin typeface="Arial Rounded MT Bold - 36"/>
              </a:rPr>
              <a:t>This is one of Monet's paintings</a:t>
            </a:r>
          </a:p>
        </p:txBody>
      </p:sp>
    </p:spTree>
    <p:extLst>
      <p:ext uri="{BB962C8B-B14F-4D97-AF65-F5344CB8AC3E}">
        <p14:creationId xmlns:p14="http://schemas.microsoft.com/office/powerpoint/2010/main" val="364684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55677-342B-4F5B-BE84-0639CC60C6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14300"/>
            <a:ext cx="8087741" cy="6241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9EE1B-3B58-4D6B-86A5-2F1410DDCAE5}"/>
              </a:ext>
            </a:extLst>
          </p:cNvPr>
          <p:cNvSpPr txBox="1"/>
          <p:nvPr/>
        </p:nvSpPr>
        <p:spPr>
          <a:xfrm>
            <a:off x="4419600" y="6478263"/>
            <a:ext cx="6559169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 dirty="0">
                <a:solidFill>
                  <a:srgbClr val="000000"/>
                </a:solidFill>
                <a:latin typeface="Arial Rounded MT Bold - 36"/>
              </a:rPr>
              <a:t>Title - Impression, sunrise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8311D-6B45-4432-9DB8-D960967CF568}"/>
              </a:ext>
            </a:extLst>
          </p:cNvPr>
          <p:cNvSpPr txBox="1"/>
          <p:nvPr/>
        </p:nvSpPr>
        <p:spPr>
          <a:xfrm rot="20519041">
            <a:off x="127000" y="596900"/>
            <a:ext cx="397992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>
                <a:solidFill>
                  <a:srgbClr val="000000"/>
                </a:solidFill>
                <a:latin typeface="Arial Rounded MT Bold - 36"/>
              </a:rPr>
              <a:t>This is one of Monet's paintings</a:t>
            </a:r>
          </a:p>
        </p:txBody>
      </p:sp>
    </p:spTree>
    <p:extLst>
      <p:ext uri="{BB962C8B-B14F-4D97-AF65-F5344CB8AC3E}">
        <p14:creationId xmlns:p14="http://schemas.microsoft.com/office/powerpoint/2010/main" val="104935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2F595-DB0D-4B5E-B760-50BCFD1C31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54000"/>
            <a:ext cx="8513572" cy="571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65367-9416-4BCD-A8C5-F454E01451D4}"/>
              </a:ext>
            </a:extLst>
          </p:cNvPr>
          <p:cNvSpPr txBox="1"/>
          <p:nvPr/>
        </p:nvSpPr>
        <p:spPr>
          <a:xfrm>
            <a:off x="4140200" y="6045200"/>
            <a:ext cx="5610352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>
                <a:solidFill>
                  <a:srgbClr val="000000"/>
                </a:solidFill>
                <a:latin typeface="Arial Rounded MT Bold - 36"/>
              </a:rPr>
              <a:t>Title - Haystacks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CA751-3F86-4EAB-BC5B-B88425766606}"/>
              </a:ext>
            </a:extLst>
          </p:cNvPr>
          <p:cNvSpPr txBox="1"/>
          <p:nvPr/>
        </p:nvSpPr>
        <p:spPr>
          <a:xfrm rot="20519041">
            <a:off x="241300" y="736600"/>
            <a:ext cx="397992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100">
                <a:solidFill>
                  <a:srgbClr val="000000"/>
                </a:solidFill>
                <a:latin typeface="Arial Rounded MT Bold - 36"/>
              </a:rPr>
              <a:t>This is one of Monet's paintings</a:t>
            </a:r>
          </a:p>
        </p:txBody>
      </p:sp>
    </p:spTree>
    <p:extLst>
      <p:ext uri="{BB962C8B-B14F-4D97-AF65-F5344CB8AC3E}">
        <p14:creationId xmlns:p14="http://schemas.microsoft.com/office/powerpoint/2010/main" val="161525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EA128-B5D7-4B23-9E45-EFD31ECD2E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-114300"/>
            <a:ext cx="9015349" cy="62153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DFD1C0-F4BA-4213-8F49-4FF633DC69C8}"/>
              </a:ext>
            </a:extLst>
          </p:cNvPr>
          <p:cNvSpPr txBox="1"/>
          <p:nvPr/>
        </p:nvSpPr>
        <p:spPr>
          <a:xfrm>
            <a:off x="203200" y="6451600"/>
            <a:ext cx="9880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 Rounded MT Bold - 36"/>
              </a:rPr>
              <a:t>What do you notice about these paintings?</a:t>
            </a:r>
            <a:endParaRPr lang="en-GB" sz="2100">
              <a:solidFill>
                <a:srgbClr val="000000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119550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F974E-E717-4A72-8CBD-E95D67024554}"/>
              </a:ext>
            </a:extLst>
          </p:cNvPr>
          <p:cNvSpPr txBox="1"/>
          <p:nvPr/>
        </p:nvSpPr>
        <p:spPr>
          <a:xfrm>
            <a:off x="279400" y="673100"/>
            <a:ext cx="9499600" cy="45243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They are all painted from exactly the same spot – Monet loved to paint the same scene again and again.</a:t>
            </a:r>
          </a:p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They are all quite hazy or blurred – Monet liked to paint in a fast style that gave a quick impression of a scene rather than lots of detail</a:t>
            </a:r>
          </a:p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-He has painted the water and the sky in the same </a:t>
            </a:r>
            <a:r>
              <a:rPr lang="en-US" sz="2400" dirty="0" err="1">
                <a:solidFill>
                  <a:srgbClr val="00005E"/>
                </a:solidFill>
                <a:latin typeface="Arial Rounded MT Bold - 28"/>
              </a:rPr>
              <a:t>colours</a:t>
            </a:r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 – Monet loved the way the light in the sky was reflected in the water</a:t>
            </a:r>
          </a:p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-There are lots of pinks and oranges in the paintings – Monet loved to paint at sunrise and sunset when the light was low and the </a:t>
            </a:r>
            <a:r>
              <a:rPr lang="en-US" sz="2400" dirty="0" err="1">
                <a:solidFill>
                  <a:srgbClr val="00005E"/>
                </a:solidFill>
                <a:latin typeface="Arial Rounded MT Bold - 28"/>
              </a:rPr>
              <a:t>colours</a:t>
            </a:r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 were warm, he also liked to paint the mist and fog over the river and in those days (he painted these pictures between 1902 and 1905) there was a lot of air pollution from factory smoke that mixed with the fog to form “smog</a:t>
            </a:r>
            <a:r>
              <a:rPr lang="en-US" sz="2400" i="1" dirty="0">
                <a:solidFill>
                  <a:srgbClr val="00005E"/>
                </a:solidFill>
                <a:latin typeface="Arial Rounded MT Bold - 28"/>
              </a:rPr>
              <a:t>.”</a:t>
            </a:r>
            <a:endParaRPr lang="en-GB" sz="2400" i="1" dirty="0">
              <a:solidFill>
                <a:srgbClr val="00005E"/>
              </a:solidFill>
              <a:latin typeface="Arial Rounded MT Bold - 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2601A-63C2-41EF-B552-0BC298A5CF28}"/>
              </a:ext>
            </a:extLst>
          </p:cNvPr>
          <p:cNvSpPr txBox="1"/>
          <p:nvPr/>
        </p:nvSpPr>
        <p:spPr>
          <a:xfrm>
            <a:off x="773289" y="0"/>
            <a:ext cx="2769972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>
                <a:solidFill>
                  <a:srgbClr val="800080"/>
                </a:solidFill>
                <a:latin typeface="Arial Rounded MT Bold - 36"/>
              </a:rPr>
              <a:t>Thoughts...</a:t>
            </a:r>
          </a:p>
        </p:txBody>
      </p:sp>
    </p:spTree>
    <p:extLst>
      <p:ext uri="{BB962C8B-B14F-4D97-AF65-F5344CB8AC3E}">
        <p14:creationId xmlns:p14="http://schemas.microsoft.com/office/powerpoint/2010/main" val="27357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78C7E-05B5-4E27-9646-99FF8AA6B7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787400"/>
            <a:ext cx="9601962" cy="71466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34FC2D-793F-4230-A38E-BAA5229B6777}"/>
              </a:ext>
            </a:extLst>
          </p:cNvPr>
          <p:cNvSpPr txBox="1"/>
          <p:nvPr/>
        </p:nvSpPr>
        <p:spPr>
          <a:xfrm>
            <a:off x="520700" y="165100"/>
            <a:ext cx="8654059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Rounded MT Bold - 28"/>
              </a:rPr>
              <a:t>Here are more of Monet's paintings... again all painting the same view.</a:t>
            </a:r>
            <a:endParaRPr lang="en-GB" sz="2400" dirty="0">
              <a:solidFill>
                <a:srgbClr val="000000"/>
              </a:solidFill>
              <a:latin typeface="Arial Rounded MT Bold - 28"/>
            </a:endParaRPr>
          </a:p>
        </p:txBody>
      </p:sp>
    </p:spTree>
    <p:extLst>
      <p:ext uri="{BB962C8B-B14F-4D97-AF65-F5344CB8AC3E}">
        <p14:creationId xmlns:p14="http://schemas.microsoft.com/office/powerpoint/2010/main" val="145266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0B415-F004-4F21-98A2-3390E71537EE}"/>
              </a:ext>
            </a:extLst>
          </p:cNvPr>
          <p:cNvSpPr txBox="1"/>
          <p:nvPr/>
        </p:nvSpPr>
        <p:spPr>
          <a:xfrm>
            <a:off x="266700" y="571500"/>
            <a:ext cx="9271000" cy="41549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Monet made a large number of paintings of Waterloo Bridge too: again they were all painted from exactly the same spot. </a:t>
            </a:r>
          </a:p>
          <a:p>
            <a:endParaRPr lang="en-GB" sz="2400" dirty="0">
              <a:solidFill>
                <a:srgbClr val="00005E"/>
              </a:solidFill>
              <a:latin typeface="Arial Rounded MT Bold - 28"/>
            </a:endParaRPr>
          </a:p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Although he has painted the same bridge from the same place, are the paintings the same? </a:t>
            </a:r>
          </a:p>
          <a:p>
            <a:r>
              <a:rPr lang="en-GB" sz="2400" dirty="0">
                <a:solidFill>
                  <a:srgbClr val="00005E"/>
                </a:solidFill>
                <a:latin typeface="Arial Rounded MT Bold - 28"/>
              </a:rPr>
              <a:t>N</a:t>
            </a:r>
            <a:r>
              <a:rPr lang="en-GB" sz="2400" i="1" dirty="0">
                <a:solidFill>
                  <a:srgbClr val="00005E"/>
                </a:solidFill>
                <a:latin typeface="Arial Rounded MT Bold - 28"/>
              </a:rPr>
              <a:t>o they're not.</a:t>
            </a:r>
          </a:p>
          <a:p>
            <a:r>
              <a:rPr lang="en-GB" sz="2400" i="1" dirty="0">
                <a:solidFill>
                  <a:srgbClr val="00005E"/>
                </a:solidFill>
                <a:latin typeface="Arial Rounded MT Bold - 28"/>
              </a:rPr>
              <a:t>H</a:t>
            </a:r>
            <a:r>
              <a:rPr lang="en-GB" sz="2400" dirty="0">
                <a:solidFill>
                  <a:srgbClr val="00005E"/>
                </a:solidFill>
                <a:latin typeface="Arial Rounded MT Bold - 28"/>
              </a:rPr>
              <a:t>ow are they different? </a:t>
            </a:r>
          </a:p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T</a:t>
            </a:r>
            <a:r>
              <a:rPr lang="en-US" sz="2400" i="1" dirty="0">
                <a:solidFill>
                  <a:srgbClr val="00005E"/>
                </a:solidFill>
                <a:latin typeface="Arial Rounded MT Bold - 28"/>
              </a:rPr>
              <a:t>he </a:t>
            </a:r>
            <a:r>
              <a:rPr lang="en-US" sz="2400" i="1" dirty="0" err="1">
                <a:solidFill>
                  <a:srgbClr val="00005E"/>
                </a:solidFill>
                <a:latin typeface="Arial Rounded MT Bold - 28"/>
              </a:rPr>
              <a:t>colours</a:t>
            </a:r>
            <a:r>
              <a:rPr lang="en-US" sz="2400" i="1" dirty="0">
                <a:solidFill>
                  <a:srgbClr val="00005E"/>
                </a:solidFill>
                <a:latin typeface="Arial Rounded MT Bold - 28"/>
              </a:rPr>
              <a:t> and the way the light is shining.</a:t>
            </a:r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 </a:t>
            </a:r>
          </a:p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What impression does each picture give? </a:t>
            </a:r>
          </a:p>
          <a:p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T</a:t>
            </a:r>
            <a:r>
              <a:rPr lang="en-US" sz="2400" i="1" dirty="0">
                <a:solidFill>
                  <a:srgbClr val="00005E"/>
                </a:solidFill>
                <a:latin typeface="Arial Rounded MT Bold - 28"/>
              </a:rPr>
              <a:t>hink about the time of day, the weather, and the mood. </a:t>
            </a:r>
          </a:p>
          <a:p>
            <a:r>
              <a:rPr lang="en-US" sz="2400" i="1" dirty="0">
                <a:solidFill>
                  <a:srgbClr val="00005E"/>
                </a:solidFill>
                <a:latin typeface="Arial Rounded MT Bold - 28"/>
              </a:rPr>
              <a:t>M</a:t>
            </a:r>
            <a:r>
              <a:rPr lang="en-US" sz="2400" dirty="0">
                <a:solidFill>
                  <a:srgbClr val="00005E"/>
                </a:solidFill>
                <a:latin typeface="Arial Rounded MT Bold - 28"/>
              </a:rPr>
              <a:t>onet loved to capture a mood or impression in his work.</a:t>
            </a:r>
            <a:endParaRPr lang="en-GB" sz="2400" dirty="0">
              <a:solidFill>
                <a:srgbClr val="00005E"/>
              </a:solidFill>
              <a:latin typeface="Arial Rounded MT Bold - 28"/>
            </a:endParaRPr>
          </a:p>
        </p:txBody>
      </p:sp>
    </p:spTree>
    <p:extLst>
      <p:ext uri="{BB962C8B-B14F-4D97-AF65-F5344CB8AC3E}">
        <p14:creationId xmlns:p14="http://schemas.microsoft.com/office/powerpoint/2010/main" val="147323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425</Words>
  <Application>Microsoft Office PowerPoint</Application>
  <PresentationFormat>Custom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Arial Rounded MT Bold - 36</vt:lpstr>
      <vt:lpstr>Arial Rounded MT Bold - 28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M.Gamble</cp:lastModifiedBy>
  <cp:revision>3</cp:revision>
  <dcterms:created xsi:type="dcterms:W3CDTF">2021-01-07T21:16:42Z</dcterms:created>
  <dcterms:modified xsi:type="dcterms:W3CDTF">2021-01-11T13:30:08Z</dcterms:modified>
</cp:coreProperties>
</file>