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14"/>
  </p:notesMasterIdLst>
  <p:sldIdLst>
    <p:sldId id="296" r:id="rId5"/>
    <p:sldId id="297" r:id="rId6"/>
    <p:sldId id="300" r:id="rId7"/>
    <p:sldId id="301" r:id="rId8"/>
    <p:sldId id="260" r:id="rId9"/>
    <p:sldId id="291" r:id="rId10"/>
    <p:sldId id="292" r:id="rId11"/>
    <p:sldId id="298" r:id="rId12"/>
    <p:sldId id="299" r:id="rId13"/>
  </p:sldIdLst>
  <p:sldSz cx="11879263"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71D"/>
    <a:srgbClr val="21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B4CD4-FC6E-4DE8-8EF2-0C750C4EC98B}">
  <a:tblStyle styleId="{82DB4CD4-FC6E-4DE8-8EF2-0C750C4EC98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autoAdjust="0"/>
    <p:restoredTop sz="94592"/>
  </p:normalViewPr>
  <p:slideViewPr>
    <p:cSldViewPr snapToGrid="0" snapToObjects="1">
      <p:cViewPr varScale="1">
        <p:scale>
          <a:sx n="91" d="100"/>
          <a:sy n="91"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9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28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78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55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80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2964457" y="2875061"/>
            <a:ext cx="5950154" cy="1090416"/>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DCB9E3"/>
              </a:buClr>
              <a:buSzPts val="2400"/>
              <a:buChar char="❄"/>
              <a:defRPr sz="2400" i="1">
                <a:solidFill>
                  <a:srgbClr val="DCB9E3"/>
                </a:solidFill>
              </a:defRPr>
            </a:lvl1pPr>
            <a:lvl2pPr marL="914400" lvl="1" indent="-381000" algn="ctr" rtl="0">
              <a:spcBef>
                <a:spcPts val="0"/>
              </a:spcBef>
              <a:spcAft>
                <a:spcPts val="0"/>
              </a:spcAft>
              <a:buClr>
                <a:srgbClr val="DCB9E3"/>
              </a:buClr>
              <a:buSzPts val="2400"/>
              <a:buChar char="★"/>
              <a:defRPr sz="2400" i="1">
                <a:solidFill>
                  <a:srgbClr val="DCB9E3"/>
                </a:solidFill>
              </a:defRPr>
            </a:lvl2pPr>
            <a:lvl3pPr marL="1371600" lvl="2" indent="-381000" algn="ctr" rtl="0">
              <a:spcBef>
                <a:spcPts val="0"/>
              </a:spcBef>
              <a:spcAft>
                <a:spcPts val="0"/>
              </a:spcAft>
              <a:buClr>
                <a:srgbClr val="DCB9E3"/>
              </a:buClr>
              <a:buSzPts val="2400"/>
              <a:buChar char="■"/>
              <a:defRPr sz="2400" i="1">
                <a:solidFill>
                  <a:srgbClr val="DCB9E3"/>
                </a:solidFill>
              </a:defRPr>
            </a:lvl3pPr>
            <a:lvl4pPr marL="1828800" lvl="3" indent="-381000" algn="ctr" rtl="0">
              <a:spcBef>
                <a:spcPts val="0"/>
              </a:spcBef>
              <a:spcAft>
                <a:spcPts val="0"/>
              </a:spcAft>
              <a:buClr>
                <a:srgbClr val="DCB9E3"/>
              </a:buClr>
              <a:buSzPts val="2400"/>
              <a:buChar char="●"/>
              <a:defRPr sz="2400" i="1">
                <a:solidFill>
                  <a:srgbClr val="DCB9E3"/>
                </a:solidFill>
              </a:defRPr>
            </a:lvl4pPr>
            <a:lvl5pPr marL="2286000" lvl="4" indent="-381000" algn="ctr" rtl="0">
              <a:spcBef>
                <a:spcPts val="0"/>
              </a:spcBef>
              <a:spcAft>
                <a:spcPts val="0"/>
              </a:spcAft>
              <a:buClr>
                <a:srgbClr val="DCB9E3"/>
              </a:buClr>
              <a:buSzPts val="2400"/>
              <a:buChar char="○"/>
              <a:defRPr sz="2400" i="1">
                <a:solidFill>
                  <a:srgbClr val="DCB9E3"/>
                </a:solidFill>
              </a:defRPr>
            </a:lvl5pPr>
            <a:lvl6pPr marL="2743200" lvl="5" indent="-381000" algn="ctr" rtl="0">
              <a:spcBef>
                <a:spcPts val="0"/>
              </a:spcBef>
              <a:spcAft>
                <a:spcPts val="0"/>
              </a:spcAft>
              <a:buClr>
                <a:srgbClr val="DCB9E3"/>
              </a:buClr>
              <a:buSzPts val="2400"/>
              <a:buChar char="■"/>
              <a:defRPr sz="2400" i="1">
                <a:solidFill>
                  <a:srgbClr val="DCB9E3"/>
                </a:solidFill>
              </a:defRPr>
            </a:lvl6pPr>
            <a:lvl7pPr marL="3200400" lvl="6" indent="-381000" algn="ctr" rtl="0">
              <a:spcBef>
                <a:spcPts val="0"/>
              </a:spcBef>
              <a:spcAft>
                <a:spcPts val="0"/>
              </a:spcAft>
              <a:buClr>
                <a:srgbClr val="DCB9E3"/>
              </a:buClr>
              <a:buSzPts val="2400"/>
              <a:buChar char="●"/>
              <a:defRPr sz="2400" i="1">
                <a:solidFill>
                  <a:srgbClr val="DCB9E3"/>
                </a:solidFill>
              </a:defRPr>
            </a:lvl7pPr>
            <a:lvl8pPr marL="3657600" lvl="7" indent="-381000" algn="ctr" rtl="0">
              <a:spcBef>
                <a:spcPts val="0"/>
              </a:spcBef>
              <a:spcAft>
                <a:spcPts val="0"/>
              </a:spcAft>
              <a:buClr>
                <a:srgbClr val="DCB9E3"/>
              </a:buClr>
              <a:buSzPts val="2400"/>
              <a:buChar char="○"/>
              <a:defRPr sz="2400" i="1">
                <a:solidFill>
                  <a:srgbClr val="DCB9E3"/>
                </a:solidFill>
              </a:defRPr>
            </a:lvl8pPr>
            <a:lvl9pPr marL="4114800" lvl="8" indent="-381000" algn="ctr">
              <a:spcBef>
                <a:spcPts val="0"/>
              </a:spcBef>
              <a:spcAft>
                <a:spcPts val="0"/>
              </a:spcAft>
              <a:buClr>
                <a:srgbClr val="DCB9E3"/>
              </a:buClr>
              <a:buSzPts val="2400"/>
              <a:buChar char="■"/>
              <a:defRPr sz="2400" i="1">
                <a:solidFill>
                  <a:srgbClr val="DCB9E3"/>
                </a:solidFill>
              </a:defRPr>
            </a:lvl9pPr>
          </a:lstStyle>
          <a:p>
            <a:endParaRPr/>
          </a:p>
        </p:txBody>
      </p:sp>
      <p:sp>
        <p:nvSpPr>
          <p:cNvPr id="99" name="Google Shape;99;p4"/>
          <p:cNvSpPr txBox="1">
            <a:spLocks noGrp="1"/>
          </p:cNvSpPr>
          <p:nvPr>
            <p:ph type="sldNum" idx="12"/>
          </p:nvPr>
        </p:nvSpPr>
        <p:spPr>
          <a:xfrm>
            <a:off x="5583215" y="6317009"/>
            <a:ext cx="712834" cy="523464"/>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1EC6-592A-4DB2-B7EF-3037C4926342}" type="datetimeFigureOut">
              <a:rPr lang="en-GB" smtClean="0"/>
              <a:t>08/12/2020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048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908" y="1119505"/>
            <a:ext cx="8909447" cy="2381521"/>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484908" y="3592866"/>
            <a:ext cx="8909447" cy="165154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571928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19000">
              <a:srgbClr val="FF0000"/>
            </a:gs>
            <a:gs pos="90000">
              <a:srgbClr val="59171D"/>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0764" y="3681871"/>
            <a:ext cx="728034" cy="745297"/>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 name="Google Shape;7;p1"/>
          <p:cNvSpPr/>
          <p:nvPr/>
        </p:nvSpPr>
        <p:spPr>
          <a:xfrm>
            <a:off x="503089" y="2627792"/>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8" name="Google Shape;8;p1"/>
          <p:cNvSpPr/>
          <p:nvPr/>
        </p:nvSpPr>
        <p:spPr>
          <a:xfrm>
            <a:off x="1274708" y="-453177"/>
            <a:ext cx="2686865" cy="2750579"/>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9" name="Google Shape;9;p1"/>
          <p:cNvSpPr/>
          <p:nvPr/>
        </p:nvSpPr>
        <p:spPr>
          <a:xfrm>
            <a:off x="-67945" y="4407216"/>
            <a:ext cx="2481472" cy="254031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0" name="Google Shape;10;p1"/>
          <p:cNvSpPr/>
          <p:nvPr/>
        </p:nvSpPr>
        <p:spPr>
          <a:xfrm>
            <a:off x="3724482" y="5732184"/>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1" name="Google Shape;11;p1"/>
          <p:cNvSpPr/>
          <p:nvPr/>
        </p:nvSpPr>
        <p:spPr>
          <a:xfrm>
            <a:off x="7818469" y="5492346"/>
            <a:ext cx="2686865" cy="2750579"/>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2" name="Google Shape;12;p1"/>
          <p:cNvSpPr/>
          <p:nvPr/>
        </p:nvSpPr>
        <p:spPr>
          <a:xfrm>
            <a:off x="10808973" y="3232282"/>
            <a:ext cx="2611645" cy="267357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3" name="Google Shape;13;p1"/>
          <p:cNvSpPr/>
          <p:nvPr/>
        </p:nvSpPr>
        <p:spPr>
          <a:xfrm>
            <a:off x="9708803" y="4569668"/>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4" name="Google Shape;14;p1"/>
          <p:cNvSpPr/>
          <p:nvPr/>
        </p:nvSpPr>
        <p:spPr>
          <a:xfrm>
            <a:off x="9601040" y="-94425"/>
            <a:ext cx="2481472" cy="254031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5" name="Google Shape;15;p1"/>
          <p:cNvSpPr/>
          <p:nvPr/>
        </p:nvSpPr>
        <p:spPr>
          <a:xfrm>
            <a:off x="694743" y="-433919"/>
            <a:ext cx="728034" cy="745297"/>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34"/>
              <a:t> </a:t>
            </a:r>
            <a:endParaRPr sz="1834"/>
          </a:p>
        </p:txBody>
      </p:sp>
      <p:sp>
        <p:nvSpPr>
          <p:cNvPr id="16" name="Google Shape;16;p1"/>
          <p:cNvSpPr/>
          <p:nvPr/>
        </p:nvSpPr>
        <p:spPr>
          <a:xfrm>
            <a:off x="6519467" y="-1232055"/>
            <a:ext cx="1849704" cy="189356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7" name="Google Shape;17;p1"/>
          <p:cNvSpPr/>
          <p:nvPr/>
        </p:nvSpPr>
        <p:spPr>
          <a:xfrm>
            <a:off x="6376627" y="195002"/>
            <a:ext cx="871068" cy="89172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8" name="Google Shape;18;p1"/>
          <p:cNvSpPr/>
          <p:nvPr/>
        </p:nvSpPr>
        <p:spPr>
          <a:xfrm>
            <a:off x="526507" y="868547"/>
            <a:ext cx="1460354" cy="149498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9" name="Google Shape;19;p1"/>
          <p:cNvSpPr/>
          <p:nvPr/>
        </p:nvSpPr>
        <p:spPr>
          <a:xfrm>
            <a:off x="948791" y="3574747"/>
            <a:ext cx="1670034" cy="170963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0" name="Google Shape;20;p1"/>
          <p:cNvSpPr/>
          <p:nvPr/>
        </p:nvSpPr>
        <p:spPr>
          <a:xfrm>
            <a:off x="3059066" y="6114525"/>
            <a:ext cx="1196890" cy="1225272"/>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1" name="Google Shape;21;p1"/>
          <p:cNvSpPr/>
          <p:nvPr/>
        </p:nvSpPr>
        <p:spPr>
          <a:xfrm>
            <a:off x="7055521" y="5839227"/>
            <a:ext cx="1734341" cy="1775867"/>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2" name="Google Shape;22;p1"/>
          <p:cNvSpPr/>
          <p:nvPr/>
        </p:nvSpPr>
        <p:spPr>
          <a:xfrm>
            <a:off x="10505204" y="2866915"/>
            <a:ext cx="1670034" cy="170963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3" name="Google Shape;23;p1"/>
          <p:cNvSpPr/>
          <p:nvPr/>
        </p:nvSpPr>
        <p:spPr>
          <a:xfrm>
            <a:off x="11318201" y="1484643"/>
            <a:ext cx="807540" cy="82669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4" name="Google Shape;24;p1"/>
          <p:cNvSpPr/>
          <p:nvPr/>
        </p:nvSpPr>
        <p:spPr>
          <a:xfrm>
            <a:off x="8703600" y="174622"/>
            <a:ext cx="1460354" cy="149498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5" name="Google Shape;25;p1"/>
          <p:cNvSpPr/>
          <p:nvPr/>
        </p:nvSpPr>
        <p:spPr>
          <a:xfrm>
            <a:off x="-32" y="0"/>
            <a:ext cx="11879263" cy="6840538"/>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36508" y="230811"/>
            <a:ext cx="11274192" cy="6351320"/>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grpSp>
      <p:sp>
        <p:nvSpPr>
          <p:cNvPr id="58" name="Google Shape;58;p1"/>
          <p:cNvSpPr txBox="1">
            <a:spLocks noGrp="1"/>
          </p:cNvSpPr>
          <p:nvPr>
            <p:ph type="title"/>
          </p:nvPr>
        </p:nvSpPr>
        <p:spPr>
          <a:xfrm>
            <a:off x="2413414" y="714576"/>
            <a:ext cx="7052338" cy="602462"/>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13512" y="2008373"/>
            <a:ext cx="7052338" cy="318467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59576" y="754685"/>
            <a:ext cx="11313531" cy="5768678"/>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grpSp>
      <p:pic>
        <p:nvPicPr>
          <p:cNvPr id="73" name="Google Shape;73;p1"/>
          <p:cNvPicPr preferRelativeResize="0"/>
          <p:nvPr/>
        </p:nvPicPr>
        <p:blipFill>
          <a:blip r:embed="rId5">
            <a:alphaModFix amt="20000"/>
          </a:blip>
          <a:stretch>
            <a:fillRect/>
          </a:stretch>
        </p:blipFill>
        <p:spPr>
          <a:xfrm>
            <a:off x="1034142" y="134025"/>
            <a:ext cx="871003" cy="1013679"/>
          </a:xfrm>
          <a:prstGeom prst="rect">
            <a:avLst/>
          </a:prstGeom>
          <a:noFill/>
          <a:ln>
            <a:noFill/>
          </a:ln>
        </p:spPr>
      </p:pic>
      <p:pic>
        <p:nvPicPr>
          <p:cNvPr id="74" name="Google Shape;74;p1"/>
          <p:cNvPicPr preferRelativeResize="0"/>
          <p:nvPr/>
        </p:nvPicPr>
        <p:blipFill>
          <a:blip r:embed="rId5">
            <a:alphaModFix amt="20000"/>
          </a:blip>
          <a:stretch>
            <a:fillRect/>
          </a:stretch>
        </p:blipFill>
        <p:spPr>
          <a:xfrm>
            <a:off x="159566" y="6254933"/>
            <a:ext cx="662103" cy="770566"/>
          </a:xfrm>
          <a:prstGeom prst="rect">
            <a:avLst/>
          </a:prstGeom>
          <a:noFill/>
          <a:ln>
            <a:noFill/>
          </a:ln>
        </p:spPr>
      </p:pic>
      <p:pic>
        <p:nvPicPr>
          <p:cNvPr id="75" name="Google Shape;75;p1"/>
          <p:cNvPicPr preferRelativeResize="0"/>
          <p:nvPr/>
        </p:nvPicPr>
        <p:blipFill>
          <a:blip r:embed="rId5">
            <a:alphaModFix amt="20000"/>
          </a:blip>
          <a:stretch>
            <a:fillRect/>
          </a:stretch>
        </p:blipFill>
        <p:spPr>
          <a:xfrm>
            <a:off x="9674668" y="1536346"/>
            <a:ext cx="727904" cy="847137"/>
          </a:xfrm>
          <a:prstGeom prst="rect">
            <a:avLst/>
          </a:prstGeom>
          <a:noFill/>
          <a:ln>
            <a:noFill/>
          </a:ln>
        </p:spPr>
      </p:pic>
      <p:pic>
        <p:nvPicPr>
          <p:cNvPr id="76" name="Google Shape;76;p1"/>
          <p:cNvPicPr preferRelativeResize="0"/>
          <p:nvPr/>
        </p:nvPicPr>
        <p:blipFill>
          <a:blip r:embed="rId5">
            <a:alphaModFix amt="20000"/>
          </a:blip>
          <a:stretch>
            <a:fillRect/>
          </a:stretch>
        </p:blipFill>
        <p:spPr>
          <a:xfrm>
            <a:off x="11205598" y="5039669"/>
            <a:ext cx="807605" cy="939901"/>
          </a:xfrm>
          <a:prstGeom prst="rect">
            <a:avLst/>
          </a:prstGeom>
          <a:noFill/>
          <a:ln>
            <a:noFill/>
          </a:ln>
        </p:spPr>
      </p:pic>
      <p:pic>
        <p:nvPicPr>
          <p:cNvPr id="77" name="Google Shape;77;p1"/>
          <p:cNvPicPr preferRelativeResize="0"/>
          <p:nvPr/>
        </p:nvPicPr>
        <p:blipFill>
          <a:blip r:embed="rId6">
            <a:alphaModFix amt="15000"/>
          </a:blip>
          <a:stretch>
            <a:fillRect/>
          </a:stretch>
        </p:blipFill>
        <p:spPr>
          <a:xfrm>
            <a:off x="968892" y="3169001"/>
            <a:ext cx="662103" cy="768361"/>
          </a:xfrm>
          <a:prstGeom prst="rect">
            <a:avLst/>
          </a:prstGeom>
          <a:noFill/>
          <a:ln>
            <a:noFill/>
          </a:ln>
        </p:spPr>
      </p:pic>
      <p:pic>
        <p:nvPicPr>
          <p:cNvPr id="78" name="Google Shape;78;p1"/>
          <p:cNvPicPr preferRelativeResize="0"/>
          <p:nvPr/>
        </p:nvPicPr>
        <p:blipFill>
          <a:blip r:embed="rId6">
            <a:alphaModFix amt="15000"/>
          </a:blip>
          <a:stretch>
            <a:fillRect/>
          </a:stretch>
        </p:blipFill>
        <p:spPr>
          <a:xfrm>
            <a:off x="8529906" y="-94420"/>
            <a:ext cx="363497" cy="421823"/>
          </a:xfrm>
          <a:prstGeom prst="rect">
            <a:avLst/>
          </a:prstGeom>
          <a:noFill/>
          <a:ln>
            <a:noFill/>
          </a:ln>
        </p:spPr>
      </p:pic>
      <p:pic>
        <p:nvPicPr>
          <p:cNvPr id="79" name="Google Shape;79;p1"/>
          <p:cNvPicPr preferRelativeResize="0"/>
          <p:nvPr/>
        </p:nvPicPr>
        <p:blipFill>
          <a:blip r:embed="rId6">
            <a:alphaModFix amt="15000"/>
          </a:blip>
          <a:stretch>
            <a:fillRect/>
          </a:stretch>
        </p:blipFill>
        <p:spPr>
          <a:xfrm>
            <a:off x="9135432" y="6254936"/>
            <a:ext cx="596854" cy="692599"/>
          </a:xfrm>
          <a:prstGeom prst="rect">
            <a:avLst/>
          </a:prstGeom>
          <a:noFill/>
          <a:ln>
            <a:noFill/>
          </a:ln>
        </p:spPr>
      </p:pic>
      <p:sp>
        <p:nvSpPr>
          <p:cNvPr id="80" name="Google Shape;80;p1"/>
          <p:cNvSpPr/>
          <p:nvPr/>
        </p:nvSpPr>
        <p:spPr>
          <a:xfrm>
            <a:off x="4459108" y="-555216"/>
            <a:ext cx="807540" cy="82669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81" name="Google Shape;81;p1"/>
          <p:cNvSpPr txBox="1">
            <a:spLocks noGrp="1"/>
          </p:cNvSpPr>
          <p:nvPr>
            <p:ph type="sldNum" idx="12"/>
          </p:nvPr>
        </p:nvSpPr>
        <p:spPr>
          <a:xfrm>
            <a:off x="5583215" y="6317009"/>
            <a:ext cx="712834" cy="523464"/>
          </a:xfrm>
          <a:prstGeom prst="rect">
            <a:avLst/>
          </a:prstGeom>
          <a:noFill/>
          <a:ln>
            <a:noFill/>
          </a:ln>
        </p:spPr>
        <p:txBody>
          <a:bodyPr spcFirstLastPara="1" wrap="square" lIns="91425" tIns="91425" rIns="91425" bIns="91425" anchor="t" anchorCtr="0">
            <a:noAutofit/>
          </a:bodyPr>
          <a:lstStyle>
            <a:lvl1pPr lvl="0" algn="ctr">
              <a:buNone/>
              <a:defRPr sz="1300">
                <a:solidFill>
                  <a:schemeClr val="accent1"/>
                </a:solidFill>
                <a:latin typeface="Playfair Display"/>
                <a:ea typeface="Playfair Display"/>
                <a:cs typeface="Playfair Display"/>
                <a:sym typeface="Playfair Display"/>
              </a:defRPr>
            </a:lvl1pPr>
            <a:lvl2pPr lvl="1" algn="ctr">
              <a:buNone/>
              <a:defRPr sz="1300">
                <a:solidFill>
                  <a:schemeClr val="accent1"/>
                </a:solidFill>
                <a:latin typeface="Playfair Display"/>
                <a:ea typeface="Playfair Display"/>
                <a:cs typeface="Playfair Display"/>
                <a:sym typeface="Playfair Display"/>
              </a:defRPr>
            </a:lvl2pPr>
            <a:lvl3pPr lvl="2" algn="ctr">
              <a:buNone/>
              <a:defRPr sz="1300">
                <a:solidFill>
                  <a:schemeClr val="accent1"/>
                </a:solidFill>
                <a:latin typeface="Playfair Display"/>
                <a:ea typeface="Playfair Display"/>
                <a:cs typeface="Playfair Display"/>
                <a:sym typeface="Playfair Display"/>
              </a:defRPr>
            </a:lvl3pPr>
            <a:lvl4pPr lvl="3" algn="ctr">
              <a:buNone/>
              <a:defRPr sz="1300">
                <a:solidFill>
                  <a:schemeClr val="accent1"/>
                </a:solidFill>
                <a:latin typeface="Playfair Display"/>
                <a:ea typeface="Playfair Display"/>
                <a:cs typeface="Playfair Display"/>
                <a:sym typeface="Playfair Display"/>
              </a:defRPr>
            </a:lvl4pPr>
            <a:lvl5pPr lvl="4" algn="ctr">
              <a:buNone/>
              <a:defRPr sz="1300">
                <a:solidFill>
                  <a:schemeClr val="accent1"/>
                </a:solidFill>
                <a:latin typeface="Playfair Display"/>
                <a:ea typeface="Playfair Display"/>
                <a:cs typeface="Playfair Display"/>
                <a:sym typeface="Playfair Display"/>
              </a:defRPr>
            </a:lvl5pPr>
            <a:lvl6pPr lvl="5" algn="ctr">
              <a:buNone/>
              <a:defRPr sz="1300">
                <a:solidFill>
                  <a:schemeClr val="accent1"/>
                </a:solidFill>
                <a:latin typeface="Playfair Display"/>
                <a:ea typeface="Playfair Display"/>
                <a:cs typeface="Playfair Display"/>
                <a:sym typeface="Playfair Display"/>
              </a:defRPr>
            </a:lvl6pPr>
            <a:lvl7pPr lvl="6" algn="ctr">
              <a:buNone/>
              <a:defRPr sz="1300">
                <a:solidFill>
                  <a:schemeClr val="accent1"/>
                </a:solidFill>
                <a:latin typeface="Playfair Display"/>
                <a:ea typeface="Playfair Display"/>
                <a:cs typeface="Playfair Display"/>
                <a:sym typeface="Playfair Display"/>
              </a:defRPr>
            </a:lvl7pPr>
            <a:lvl8pPr lvl="7" algn="ctr">
              <a:buNone/>
              <a:defRPr sz="1300">
                <a:solidFill>
                  <a:schemeClr val="accent1"/>
                </a:solidFill>
                <a:latin typeface="Playfair Display"/>
                <a:ea typeface="Playfair Display"/>
                <a:cs typeface="Playfair Display"/>
                <a:sym typeface="Playfair Display"/>
              </a:defRPr>
            </a:lvl8pPr>
            <a:lvl9pPr lvl="8" algn="ctr">
              <a:buNone/>
              <a:defRPr sz="1300">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0" r:id="rId1"/>
    <p:sldLayoutId id="2147483658" r:id="rId2"/>
    <p:sldLayoutId id="214748365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8971"/>
            <a:ext cx="11879263" cy="7919509"/>
          </a:xfrm>
          <a:prstGeom prst="rect">
            <a:avLst/>
          </a:prstGeom>
        </p:spPr>
      </p:pic>
      <p:sp>
        <p:nvSpPr>
          <p:cNvPr id="2" name="Rectangle 1"/>
          <p:cNvSpPr/>
          <p:nvPr/>
        </p:nvSpPr>
        <p:spPr>
          <a:xfrm>
            <a:off x="557232" y="1146786"/>
            <a:ext cx="10989500"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dirty="0">
                <a:ln w="3175">
                  <a:solidFill>
                    <a:srgbClr val="7030A0"/>
                  </a:solidFill>
                </a:ln>
                <a:solidFill>
                  <a:schemeClr val="bg1"/>
                </a:solidFill>
              </a:rPr>
              <a:t>Praying</a:t>
            </a:r>
          </a:p>
        </p:txBody>
      </p:sp>
    </p:spTree>
    <p:extLst>
      <p:ext uri="{BB962C8B-B14F-4D97-AF65-F5344CB8AC3E}">
        <p14:creationId xmlns:p14="http://schemas.microsoft.com/office/powerpoint/2010/main" val="214490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8885355" y="-401585"/>
            <a:ext cx="1203724" cy="253916"/>
          </a:xfrm>
          <a:prstGeom prst="rect">
            <a:avLst/>
          </a:prstGeom>
          <a:solidFill>
            <a:schemeClr val="bg1"/>
          </a:solidFill>
        </p:spPr>
        <p:txBody>
          <a:bodyPr wrap="square" rtlCol="0">
            <a:spAutoFit/>
          </a:bodyPr>
          <a:lstStyle/>
          <a:p>
            <a:r>
              <a:rPr lang="en-GB" sz="1050" dirty="0"/>
              <a:t>Celebration 1</a:t>
            </a:r>
          </a:p>
        </p:txBody>
      </p:sp>
      <p:sp>
        <p:nvSpPr>
          <p:cNvPr id="4" name="TextBox 3"/>
          <p:cNvSpPr txBox="1"/>
          <p:nvPr/>
        </p:nvSpPr>
        <p:spPr>
          <a:xfrm>
            <a:off x="1115269" y="1008746"/>
            <a:ext cx="5166799" cy="584775"/>
          </a:xfrm>
          <a:prstGeom prst="rect">
            <a:avLst/>
          </a:prstGeom>
          <a:noFill/>
        </p:spPr>
        <p:txBody>
          <a:bodyPr wrap="none" rtlCol="0">
            <a:spAutoFit/>
          </a:bodyPr>
          <a:lstStyle/>
          <a:p>
            <a:r>
              <a:rPr lang="en-GB" sz="3200" dirty="0">
                <a:solidFill>
                  <a:schemeClr val="bg2">
                    <a:lumMod val="60000"/>
                    <a:lumOff val="40000"/>
                  </a:schemeClr>
                </a:solidFill>
                <a:latin typeface="Calibri" panose="020F0502020204030204" pitchFamily="34" charset="0"/>
                <a:cs typeface="Calibri" panose="020F0502020204030204" pitchFamily="34" charset="0"/>
              </a:rPr>
              <a:t>A question to get you started</a:t>
            </a:r>
            <a:r>
              <a:rPr lang="en-GB" sz="3200" dirty="0">
                <a:solidFill>
                  <a:schemeClr val="bg2">
                    <a:lumMod val="60000"/>
                    <a:lumOff val="40000"/>
                  </a:schemeClr>
                </a:solidFill>
              </a:rPr>
              <a:t>.</a:t>
            </a:r>
          </a:p>
        </p:txBody>
      </p:sp>
      <p:sp>
        <p:nvSpPr>
          <p:cNvPr id="5" name="TextBox 4"/>
          <p:cNvSpPr txBox="1"/>
          <p:nvPr/>
        </p:nvSpPr>
        <p:spPr>
          <a:xfrm>
            <a:off x="1115269" y="2850716"/>
            <a:ext cx="7354899" cy="769441"/>
          </a:xfrm>
          <a:prstGeom prst="rect">
            <a:avLst/>
          </a:prstGeom>
          <a:noFill/>
        </p:spPr>
        <p:txBody>
          <a:bodyPr wrap="none" rtlCol="0">
            <a:spAutoFit/>
          </a:bodyPr>
          <a:lstStyle/>
          <a:p>
            <a:r>
              <a:rPr lang="en-GB" sz="4400" dirty="0">
                <a:solidFill>
                  <a:schemeClr val="bg1"/>
                </a:solidFill>
                <a:latin typeface="Calibri" panose="020F0502020204030204" pitchFamily="34" charset="0"/>
                <a:cs typeface="Calibri" panose="020F0502020204030204" pitchFamily="34" charset="0"/>
              </a:rPr>
              <a:t>Why do you think people pray?</a:t>
            </a:r>
          </a:p>
        </p:txBody>
      </p:sp>
      <p:pic>
        <p:nvPicPr>
          <p:cNvPr id="7" name="Picture 6"/>
          <p:cNvPicPr>
            <a:picLocks/>
          </p:cNvPicPr>
          <p:nvPr/>
        </p:nvPicPr>
        <p:blipFill>
          <a:blip r:embed="rId3"/>
          <a:stretch>
            <a:fillRect/>
          </a:stretch>
        </p:blipFill>
        <p:spPr>
          <a:xfrm>
            <a:off x="10593861" y="244563"/>
            <a:ext cx="1080000" cy="1080000"/>
          </a:xfrm>
          <a:prstGeom prst="rect">
            <a:avLst/>
          </a:prstGeom>
          <a:ln>
            <a:solidFill>
              <a:srgbClr val="000000"/>
            </a:solidFill>
          </a:ln>
        </p:spPr>
      </p:pic>
    </p:spTree>
    <p:extLst>
      <p:ext uri="{BB962C8B-B14F-4D97-AF65-F5344CB8AC3E}">
        <p14:creationId xmlns:p14="http://schemas.microsoft.com/office/powerpoint/2010/main" val="4272683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8885355" y="-401585"/>
            <a:ext cx="1203724" cy="253916"/>
          </a:xfrm>
          <a:prstGeom prst="rect">
            <a:avLst/>
          </a:prstGeom>
          <a:solidFill>
            <a:schemeClr val="bg1"/>
          </a:solidFill>
        </p:spPr>
        <p:txBody>
          <a:bodyPr wrap="square" rtlCol="0">
            <a:spAutoFit/>
          </a:bodyPr>
          <a:lstStyle/>
          <a:p>
            <a:r>
              <a:rPr lang="en-GB" sz="1050" dirty="0"/>
              <a:t>Celebration 1</a:t>
            </a:r>
          </a:p>
        </p:txBody>
      </p:sp>
      <p:sp>
        <p:nvSpPr>
          <p:cNvPr id="4" name="TextBox 3"/>
          <p:cNvSpPr txBox="1"/>
          <p:nvPr/>
        </p:nvSpPr>
        <p:spPr>
          <a:xfrm>
            <a:off x="1037447" y="944079"/>
            <a:ext cx="6816290" cy="584775"/>
          </a:xfrm>
          <a:prstGeom prst="rect">
            <a:avLst/>
          </a:prstGeom>
          <a:noFill/>
        </p:spPr>
        <p:txBody>
          <a:bodyPr wrap="none" rtlCol="0">
            <a:spAutoFit/>
          </a:bodyPr>
          <a:lstStyle/>
          <a:p>
            <a:r>
              <a:rPr lang="en-GB" sz="3200" dirty="0">
                <a:solidFill>
                  <a:schemeClr val="bg2">
                    <a:lumMod val="60000"/>
                    <a:lumOff val="40000"/>
                  </a:schemeClr>
                </a:solidFill>
                <a:latin typeface="Calibri" panose="020F0502020204030204" pitchFamily="34" charset="0"/>
                <a:cs typeface="Calibri" panose="020F0502020204030204" pitchFamily="34" charset="0"/>
              </a:rPr>
              <a:t>Have a thoughtful look at these images</a:t>
            </a:r>
            <a:r>
              <a:rPr lang="en-GB" sz="3200" dirty="0">
                <a:solidFill>
                  <a:schemeClr val="bg2">
                    <a:lumMod val="60000"/>
                    <a:lumOff val="40000"/>
                  </a:schemeClr>
                </a:solidFill>
              </a:rPr>
              <a:t>.</a:t>
            </a:r>
          </a:p>
        </p:txBody>
      </p:sp>
      <p:sp>
        <p:nvSpPr>
          <p:cNvPr id="5" name="TextBox 4"/>
          <p:cNvSpPr txBox="1"/>
          <p:nvPr/>
        </p:nvSpPr>
        <p:spPr>
          <a:xfrm>
            <a:off x="1037447" y="2199820"/>
            <a:ext cx="8610049" cy="707886"/>
          </a:xfrm>
          <a:prstGeom prst="rect">
            <a:avLst/>
          </a:prstGeom>
          <a:noFill/>
        </p:spPr>
        <p:txBody>
          <a:bodyPr wrap="none" rtlCol="0">
            <a:spAutoFit/>
          </a:bodyPr>
          <a:lstStyle/>
          <a:p>
            <a:r>
              <a:rPr lang="en-GB" sz="4000" dirty="0">
                <a:solidFill>
                  <a:schemeClr val="bg1"/>
                </a:solidFill>
                <a:latin typeface="Calibri" panose="020F0502020204030204" pitchFamily="34" charset="0"/>
                <a:cs typeface="Calibri" panose="020F0502020204030204" pitchFamily="34" charset="0"/>
              </a:rPr>
              <a:t>What might they teach us about prayer?</a:t>
            </a:r>
          </a:p>
        </p:txBody>
      </p:sp>
      <p:sp>
        <p:nvSpPr>
          <p:cNvPr id="6" name="TextBox 5"/>
          <p:cNvSpPr txBox="1"/>
          <p:nvPr/>
        </p:nvSpPr>
        <p:spPr>
          <a:xfrm>
            <a:off x="1054233" y="3578672"/>
            <a:ext cx="9034846" cy="1323439"/>
          </a:xfrm>
          <a:prstGeom prst="rect">
            <a:avLst/>
          </a:prstGeom>
          <a:noFill/>
        </p:spPr>
        <p:txBody>
          <a:bodyPr wrap="none" rtlCol="0">
            <a:spAutoFit/>
          </a:bodyPr>
          <a:lstStyle/>
          <a:p>
            <a:r>
              <a:rPr lang="en-GB" sz="4000" dirty="0">
                <a:solidFill>
                  <a:schemeClr val="bg1"/>
                </a:solidFill>
                <a:latin typeface="Calibri" panose="020F0502020204030204" pitchFamily="34" charset="0"/>
                <a:cs typeface="Calibri" panose="020F0502020204030204" pitchFamily="34" charset="0"/>
              </a:rPr>
              <a:t>What questions would you ask the people </a:t>
            </a:r>
          </a:p>
          <a:p>
            <a:r>
              <a:rPr lang="en-GB" sz="4000" dirty="0">
                <a:solidFill>
                  <a:schemeClr val="bg1"/>
                </a:solidFill>
                <a:latin typeface="Calibri" panose="020F0502020204030204" pitchFamily="34" charset="0"/>
                <a:cs typeface="Calibri" panose="020F0502020204030204" pitchFamily="34" charset="0"/>
              </a:rPr>
              <a:t>in the pictures?</a:t>
            </a:r>
          </a:p>
        </p:txBody>
      </p:sp>
      <p:pic>
        <p:nvPicPr>
          <p:cNvPr id="7" name="Picture 6"/>
          <p:cNvPicPr>
            <a:picLocks/>
          </p:cNvPicPr>
          <p:nvPr/>
        </p:nvPicPr>
        <p:blipFill>
          <a:blip r:embed="rId3"/>
          <a:stretch>
            <a:fillRect/>
          </a:stretch>
        </p:blipFill>
        <p:spPr>
          <a:xfrm>
            <a:off x="10593861" y="244563"/>
            <a:ext cx="1080000" cy="1080000"/>
          </a:xfrm>
          <a:prstGeom prst="rect">
            <a:avLst/>
          </a:prstGeom>
          <a:ln>
            <a:solidFill>
              <a:srgbClr val="000000"/>
            </a:solidFill>
          </a:ln>
        </p:spPr>
      </p:pic>
    </p:spTree>
    <p:extLst>
      <p:ext uri="{BB962C8B-B14F-4D97-AF65-F5344CB8AC3E}">
        <p14:creationId xmlns:p14="http://schemas.microsoft.com/office/powerpoint/2010/main" val="888929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4</a:t>
            </a:fld>
            <a:endParaRPr lang="en"/>
          </a:p>
        </p:txBody>
      </p:sp>
      <p:pic>
        <p:nvPicPr>
          <p:cNvPr id="4" name="Picture 3"/>
          <p:cNvPicPr>
            <a:picLocks noChangeAspect="1"/>
          </p:cNvPicPr>
          <p:nvPr/>
        </p:nvPicPr>
        <p:blipFill>
          <a:blip r:embed="rId2"/>
          <a:stretch>
            <a:fillRect/>
          </a:stretch>
        </p:blipFill>
        <p:spPr>
          <a:xfrm>
            <a:off x="2780377" y="1039679"/>
            <a:ext cx="6387452" cy="4548028"/>
          </a:xfrm>
          <a:prstGeom prst="rect">
            <a:avLst/>
          </a:prstGeom>
        </p:spPr>
      </p:pic>
      <p:sp>
        <p:nvSpPr>
          <p:cNvPr id="5" name="TextBox 4"/>
          <p:cNvSpPr txBox="1"/>
          <p:nvPr/>
        </p:nvSpPr>
        <p:spPr>
          <a:xfrm>
            <a:off x="620419" y="5821307"/>
            <a:ext cx="10707367" cy="477054"/>
          </a:xfrm>
          <a:prstGeom prst="rect">
            <a:avLst/>
          </a:prstGeom>
          <a:noFill/>
        </p:spPr>
        <p:txBody>
          <a:bodyPr wrap="square" rtlCol="0">
            <a:spAutoFit/>
          </a:bodyPr>
          <a:lstStyle/>
          <a:p>
            <a:r>
              <a:rPr lang="en-GB" sz="2500" dirty="0">
                <a:solidFill>
                  <a:schemeClr val="bg1"/>
                </a:solidFill>
                <a:latin typeface="Calibri" panose="020F0502020204030204" pitchFamily="34" charset="0"/>
                <a:cs typeface="Calibri" panose="020F0502020204030204" pitchFamily="34" charset="0"/>
              </a:rPr>
              <a:t>What might these images teach us about prayer? What questions would you ask?</a:t>
            </a:r>
          </a:p>
        </p:txBody>
      </p:sp>
      <p:pic>
        <p:nvPicPr>
          <p:cNvPr id="6" name="Picture 5"/>
          <p:cNvPicPr>
            <a:picLocks noChangeAspect="1"/>
          </p:cNvPicPr>
          <p:nvPr/>
        </p:nvPicPr>
        <p:blipFill>
          <a:blip r:embed="rId3"/>
          <a:stretch>
            <a:fillRect/>
          </a:stretch>
        </p:blipFill>
        <p:spPr>
          <a:xfrm>
            <a:off x="2674970" y="1388274"/>
            <a:ext cx="6530811" cy="3736821"/>
          </a:xfrm>
          <a:prstGeom prst="rect">
            <a:avLst/>
          </a:prstGeom>
        </p:spPr>
      </p:pic>
      <p:pic>
        <p:nvPicPr>
          <p:cNvPr id="7" name="Picture 6"/>
          <p:cNvPicPr>
            <a:picLocks noChangeAspect="1"/>
          </p:cNvPicPr>
          <p:nvPr/>
        </p:nvPicPr>
        <p:blipFill>
          <a:blip r:embed="rId4"/>
          <a:stretch>
            <a:fillRect/>
          </a:stretch>
        </p:blipFill>
        <p:spPr>
          <a:xfrm>
            <a:off x="2744026" y="1718297"/>
            <a:ext cx="6391209" cy="3124173"/>
          </a:xfrm>
          <a:prstGeom prst="rect">
            <a:avLst/>
          </a:prstGeom>
        </p:spPr>
      </p:pic>
      <p:pic>
        <p:nvPicPr>
          <p:cNvPr id="8" name="Picture 7"/>
          <p:cNvPicPr>
            <a:picLocks noChangeAspect="1"/>
          </p:cNvPicPr>
          <p:nvPr/>
        </p:nvPicPr>
        <p:blipFill>
          <a:blip r:embed="rId5"/>
          <a:stretch>
            <a:fillRect/>
          </a:stretch>
        </p:blipFill>
        <p:spPr>
          <a:xfrm>
            <a:off x="2989551" y="1484697"/>
            <a:ext cx="5980516" cy="3737823"/>
          </a:xfrm>
          <a:prstGeom prst="rect">
            <a:avLst/>
          </a:prstGeom>
        </p:spPr>
      </p:pic>
      <p:pic>
        <p:nvPicPr>
          <p:cNvPr id="9" name="Picture 8"/>
          <p:cNvPicPr>
            <a:picLocks noChangeAspect="1"/>
          </p:cNvPicPr>
          <p:nvPr/>
        </p:nvPicPr>
        <p:blipFill>
          <a:blip r:embed="rId6"/>
          <a:stretch>
            <a:fillRect/>
          </a:stretch>
        </p:blipFill>
        <p:spPr>
          <a:xfrm>
            <a:off x="2990665" y="2119091"/>
            <a:ext cx="5979402" cy="2873434"/>
          </a:xfrm>
          <a:prstGeom prst="rect">
            <a:avLst/>
          </a:prstGeom>
        </p:spPr>
      </p:pic>
      <p:pic>
        <p:nvPicPr>
          <p:cNvPr id="10" name="Picture 9"/>
          <p:cNvPicPr>
            <a:picLocks noChangeAspect="1"/>
          </p:cNvPicPr>
          <p:nvPr/>
        </p:nvPicPr>
        <p:blipFill>
          <a:blip r:embed="rId7"/>
          <a:stretch>
            <a:fillRect/>
          </a:stretch>
        </p:blipFill>
        <p:spPr>
          <a:xfrm>
            <a:off x="2744026" y="1192303"/>
            <a:ext cx="6460154" cy="4237710"/>
          </a:xfrm>
          <a:prstGeom prst="rect">
            <a:avLst/>
          </a:prstGeom>
        </p:spPr>
      </p:pic>
      <p:pic>
        <p:nvPicPr>
          <p:cNvPr id="11" name="Picture 10"/>
          <p:cNvPicPr>
            <a:picLocks noChangeAspect="1"/>
          </p:cNvPicPr>
          <p:nvPr/>
        </p:nvPicPr>
        <p:blipFill>
          <a:blip r:embed="rId8"/>
          <a:stretch>
            <a:fillRect/>
          </a:stretch>
        </p:blipFill>
        <p:spPr>
          <a:xfrm>
            <a:off x="3531757" y="1192303"/>
            <a:ext cx="4884692" cy="3856335"/>
          </a:xfrm>
          <a:prstGeom prst="rect">
            <a:avLst/>
          </a:prstGeom>
        </p:spPr>
      </p:pic>
      <p:pic>
        <p:nvPicPr>
          <p:cNvPr id="12" name="Picture 11"/>
          <p:cNvPicPr>
            <a:picLocks noChangeAspect="1"/>
          </p:cNvPicPr>
          <p:nvPr/>
        </p:nvPicPr>
        <p:blipFill>
          <a:blip r:embed="rId9"/>
          <a:stretch>
            <a:fillRect/>
          </a:stretch>
        </p:blipFill>
        <p:spPr>
          <a:xfrm>
            <a:off x="2949874" y="1327179"/>
            <a:ext cx="6048458" cy="3859010"/>
          </a:xfrm>
          <a:prstGeom prst="rect">
            <a:avLst/>
          </a:prstGeom>
        </p:spPr>
      </p:pic>
      <p:pic>
        <p:nvPicPr>
          <p:cNvPr id="14" name="Picture 13"/>
          <p:cNvPicPr>
            <a:picLocks/>
          </p:cNvPicPr>
          <p:nvPr/>
        </p:nvPicPr>
        <p:blipFill>
          <a:blip r:embed="rId10"/>
          <a:stretch>
            <a:fillRect/>
          </a:stretch>
        </p:blipFill>
        <p:spPr>
          <a:xfrm>
            <a:off x="10593861" y="244563"/>
            <a:ext cx="1080000" cy="1080000"/>
          </a:xfrm>
          <a:prstGeom prst="rect">
            <a:avLst/>
          </a:prstGeom>
          <a:ln>
            <a:solidFill>
              <a:srgbClr val="000000"/>
            </a:solidFill>
          </a:ln>
        </p:spPr>
      </p:pic>
    </p:spTree>
    <p:extLst>
      <p:ext uri="{BB962C8B-B14F-4D97-AF65-F5344CB8AC3E}">
        <p14:creationId xmlns:p14="http://schemas.microsoft.com/office/powerpoint/2010/main" val="42795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4" name="Google Shape;152;p11">
            <a:extLst>
              <a:ext uri="{FF2B5EF4-FFF2-40B4-BE49-F238E27FC236}">
                <a16:creationId xmlns:a16="http://schemas.microsoft.com/office/drawing/2014/main" id="{F4E8905D-8F84-0C4B-884D-F24D6989FCF3}"/>
              </a:ext>
            </a:extLst>
          </p:cNvPr>
          <p:cNvSpPr txBox="1">
            <a:spLocks/>
          </p:cNvSpPr>
          <p:nvPr/>
        </p:nvSpPr>
        <p:spPr>
          <a:xfrm>
            <a:off x="4566616" y="4223441"/>
            <a:ext cx="2159234" cy="1617300"/>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GB" b="1" dirty="0">
              <a:solidFill>
                <a:schemeClr val="accent6">
                  <a:lumMod val="60000"/>
                  <a:lumOff val="40000"/>
                </a:schemeClr>
              </a:solidFill>
              <a:latin typeface="Palatino" pitchFamily="2" charset="77"/>
              <a:ea typeface="Palatino" pitchFamily="2" charset="77"/>
            </a:endParaRPr>
          </a:p>
        </p:txBody>
      </p:sp>
      <p:pic>
        <p:nvPicPr>
          <p:cNvPr id="3" name="Picture 2"/>
          <p:cNvPicPr>
            <a:picLocks noChangeAspect="1"/>
          </p:cNvPicPr>
          <p:nvPr/>
        </p:nvPicPr>
        <p:blipFill>
          <a:blip r:embed="rId3"/>
          <a:stretch>
            <a:fillRect/>
          </a:stretch>
        </p:blipFill>
        <p:spPr>
          <a:xfrm>
            <a:off x="8348965" y="408706"/>
            <a:ext cx="3016439" cy="1978714"/>
          </a:xfrm>
          <a:prstGeom prst="rect">
            <a:avLst/>
          </a:prstGeom>
        </p:spPr>
      </p:pic>
      <p:pic>
        <p:nvPicPr>
          <p:cNvPr id="5" name="Picture 4"/>
          <p:cNvPicPr>
            <a:picLocks noChangeAspect="1"/>
          </p:cNvPicPr>
          <p:nvPr/>
        </p:nvPicPr>
        <p:blipFill>
          <a:blip r:embed="rId4"/>
          <a:stretch>
            <a:fillRect/>
          </a:stretch>
        </p:blipFill>
        <p:spPr>
          <a:xfrm>
            <a:off x="3958585" y="4674651"/>
            <a:ext cx="3768430" cy="1842097"/>
          </a:xfrm>
          <a:prstGeom prst="rect">
            <a:avLst/>
          </a:prstGeom>
        </p:spPr>
      </p:pic>
      <p:pic>
        <p:nvPicPr>
          <p:cNvPr id="6" name="Picture 5"/>
          <p:cNvPicPr>
            <a:picLocks noChangeAspect="1"/>
          </p:cNvPicPr>
          <p:nvPr/>
        </p:nvPicPr>
        <p:blipFill>
          <a:blip r:embed="rId5"/>
          <a:stretch>
            <a:fillRect/>
          </a:stretch>
        </p:blipFill>
        <p:spPr>
          <a:xfrm>
            <a:off x="444335" y="2536475"/>
            <a:ext cx="2831456" cy="2016070"/>
          </a:xfrm>
          <a:prstGeom prst="rect">
            <a:avLst/>
          </a:prstGeom>
        </p:spPr>
      </p:pic>
      <p:pic>
        <p:nvPicPr>
          <p:cNvPr id="7" name="Picture 6"/>
          <p:cNvPicPr>
            <a:picLocks noChangeAspect="1"/>
          </p:cNvPicPr>
          <p:nvPr/>
        </p:nvPicPr>
        <p:blipFill>
          <a:blip r:embed="rId6"/>
          <a:stretch>
            <a:fillRect/>
          </a:stretch>
        </p:blipFill>
        <p:spPr>
          <a:xfrm>
            <a:off x="467053" y="4674651"/>
            <a:ext cx="3219418" cy="1842097"/>
          </a:xfrm>
          <a:prstGeom prst="rect">
            <a:avLst/>
          </a:prstGeom>
        </p:spPr>
      </p:pic>
      <p:pic>
        <p:nvPicPr>
          <p:cNvPr id="9" name="Picture 8"/>
          <p:cNvPicPr>
            <a:picLocks noChangeAspect="1"/>
          </p:cNvPicPr>
          <p:nvPr/>
        </p:nvPicPr>
        <p:blipFill>
          <a:blip r:embed="rId7"/>
          <a:stretch>
            <a:fillRect/>
          </a:stretch>
        </p:blipFill>
        <p:spPr>
          <a:xfrm>
            <a:off x="8723996" y="2589329"/>
            <a:ext cx="2641408" cy="2085322"/>
          </a:xfrm>
          <a:prstGeom prst="rect">
            <a:avLst/>
          </a:prstGeom>
        </p:spPr>
      </p:pic>
      <p:pic>
        <p:nvPicPr>
          <p:cNvPr id="10" name="Picture 9"/>
          <p:cNvPicPr>
            <a:picLocks noChangeAspect="1"/>
          </p:cNvPicPr>
          <p:nvPr/>
        </p:nvPicPr>
        <p:blipFill>
          <a:blip r:embed="rId8"/>
          <a:stretch>
            <a:fillRect/>
          </a:stretch>
        </p:blipFill>
        <p:spPr>
          <a:xfrm>
            <a:off x="8098470" y="4939760"/>
            <a:ext cx="3281593" cy="1576988"/>
          </a:xfrm>
          <a:prstGeom prst="rect">
            <a:avLst/>
          </a:prstGeom>
        </p:spPr>
      </p:pic>
      <p:pic>
        <p:nvPicPr>
          <p:cNvPr id="11" name="Picture 10"/>
          <p:cNvPicPr>
            <a:picLocks noChangeAspect="1"/>
          </p:cNvPicPr>
          <p:nvPr/>
        </p:nvPicPr>
        <p:blipFill>
          <a:blip r:embed="rId9"/>
          <a:stretch>
            <a:fillRect/>
          </a:stretch>
        </p:blipFill>
        <p:spPr>
          <a:xfrm>
            <a:off x="4552997" y="410268"/>
            <a:ext cx="2957057" cy="1848160"/>
          </a:xfrm>
          <a:prstGeom prst="rect">
            <a:avLst/>
          </a:prstGeom>
        </p:spPr>
      </p:pic>
      <p:pic>
        <p:nvPicPr>
          <p:cNvPr id="12" name="Picture 11"/>
          <p:cNvPicPr>
            <a:picLocks noChangeAspect="1"/>
          </p:cNvPicPr>
          <p:nvPr/>
        </p:nvPicPr>
        <p:blipFill>
          <a:blip r:embed="rId10"/>
          <a:stretch>
            <a:fillRect/>
          </a:stretch>
        </p:blipFill>
        <p:spPr>
          <a:xfrm>
            <a:off x="463016" y="410268"/>
            <a:ext cx="3194583" cy="2038194"/>
          </a:xfrm>
          <a:prstGeom prst="rect">
            <a:avLst/>
          </a:prstGeom>
        </p:spPr>
      </p:pic>
      <p:sp>
        <p:nvSpPr>
          <p:cNvPr id="13" name="TextBox 12"/>
          <p:cNvSpPr txBox="1"/>
          <p:nvPr/>
        </p:nvSpPr>
        <p:spPr>
          <a:xfrm>
            <a:off x="3900200" y="2448462"/>
            <a:ext cx="4523362" cy="1938992"/>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What might these images teach us about prayer?</a:t>
            </a:r>
          </a:p>
          <a:p>
            <a:endParaRPr lang="en-GB" sz="2400" dirty="0">
              <a:solidFill>
                <a:schemeClr val="bg1"/>
              </a:solidFill>
              <a:latin typeface="Calibri" panose="020F0502020204030204" pitchFamily="34" charset="0"/>
              <a:cs typeface="Calibri" panose="020F0502020204030204" pitchFamily="34" charset="0"/>
            </a:endParaRPr>
          </a:p>
          <a:p>
            <a:r>
              <a:rPr lang="en-GB" sz="2400" dirty="0">
                <a:solidFill>
                  <a:schemeClr val="bg1"/>
                </a:solidFill>
                <a:latin typeface="Calibri" panose="020F0502020204030204" pitchFamily="34" charset="0"/>
                <a:cs typeface="Calibri" panose="020F0502020204030204" pitchFamily="34" charset="0"/>
              </a:rPr>
              <a:t>What questions would you ask these people?</a:t>
            </a:r>
          </a:p>
        </p:txBody>
      </p:sp>
      <p:sp>
        <p:nvSpPr>
          <p:cNvPr id="15" name="TextBox 14"/>
          <p:cNvSpPr txBox="1"/>
          <p:nvPr/>
        </p:nvSpPr>
        <p:spPr>
          <a:xfrm>
            <a:off x="3900200" y="2459506"/>
            <a:ext cx="4795400" cy="1938992"/>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Do you need words to pray?</a:t>
            </a:r>
          </a:p>
          <a:p>
            <a:endParaRPr lang="en-GB" sz="2400" dirty="0">
              <a:solidFill>
                <a:schemeClr val="bg1"/>
              </a:solidFill>
              <a:latin typeface="Calibri" panose="020F0502020204030204" pitchFamily="34" charset="0"/>
              <a:cs typeface="Calibri" panose="020F0502020204030204" pitchFamily="34" charset="0"/>
            </a:endParaRPr>
          </a:p>
          <a:p>
            <a:r>
              <a:rPr lang="en-GB" sz="2400" dirty="0">
                <a:solidFill>
                  <a:schemeClr val="bg1"/>
                </a:solidFill>
                <a:latin typeface="Calibri" panose="020F0502020204030204" pitchFamily="34" charset="0"/>
                <a:cs typeface="Calibri" panose="020F0502020204030204" pitchFamily="34" charset="0"/>
              </a:rPr>
              <a:t>Can you pray anywhere?</a:t>
            </a:r>
          </a:p>
          <a:p>
            <a:endParaRPr lang="en-GB" sz="2400" dirty="0">
              <a:solidFill>
                <a:schemeClr val="bg1"/>
              </a:solidFill>
              <a:latin typeface="Calibri" panose="020F0502020204030204" pitchFamily="34" charset="0"/>
              <a:cs typeface="Calibri" panose="020F0502020204030204" pitchFamily="34" charset="0"/>
            </a:endParaRPr>
          </a:p>
          <a:p>
            <a:r>
              <a:rPr lang="en-GB" sz="2400" dirty="0">
                <a:solidFill>
                  <a:schemeClr val="bg1"/>
                </a:solidFill>
                <a:latin typeface="Calibri" panose="020F0502020204030204" pitchFamily="34" charset="0"/>
                <a:cs typeface="Calibri" panose="020F0502020204030204" pitchFamily="34" charset="0"/>
              </a:rPr>
              <a:t>Can you pray alone or with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152;p11">
            <a:extLst>
              <a:ext uri="{FF2B5EF4-FFF2-40B4-BE49-F238E27FC236}">
                <a16:creationId xmlns:a16="http://schemas.microsoft.com/office/drawing/2014/main" id="{A1449674-0B58-A545-B2E9-1E9C6BE99468}"/>
              </a:ext>
            </a:extLst>
          </p:cNvPr>
          <p:cNvSpPr txBox="1">
            <a:spLocks/>
          </p:cNvSpPr>
          <p:nvPr/>
        </p:nvSpPr>
        <p:spPr>
          <a:xfrm>
            <a:off x="1072082" y="905092"/>
            <a:ext cx="7253418" cy="497193"/>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chemeClr val="accent6">
                    <a:lumMod val="60000"/>
                    <a:lumOff val="40000"/>
                  </a:schemeClr>
                </a:solidFill>
                <a:latin typeface="Palatino" pitchFamily="2" charset="77"/>
                <a:ea typeface="Palatino" pitchFamily="2" charset="77"/>
              </a:rPr>
              <a:t>A thought to take away…</a:t>
            </a:r>
          </a:p>
        </p:txBody>
      </p:sp>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1072082" y="1428421"/>
            <a:ext cx="10054985" cy="4016089"/>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dirty="0">
                <a:solidFill>
                  <a:schemeClr val="tx2"/>
                </a:solidFill>
                <a:latin typeface="Palatino" pitchFamily="2" charset="77"/>
                <a:ea typeface="Palatino" pitchFamily="2" charset="77"/>
              </a:rPr>
              <a:t>Prayer is a way to communicate with God. An adventure with many possibilities…</a:t>
            </a:r>
          </a:p>
          <a:p>
            <a:endParaRPr lang="en-GB" sz="2800" dirty="0">
              <a:solidFill>
                <a:schemeClr val="tx2"/>
              </a:solidFill>
              <a:latin typeface="Palatino" pitchFamily="2" charset="77"/>
              <a:ea typeface="Palatino" pitchFamily="2" charset="77"/>
            </a:endParaRPr>
          </a:p>
          <a:p>
            <a:r>
              <a:rPr lang="en-GB" sz="2800" dirty="0">
                <a:solidFill>
                  <a:schemeClr val="tx2"/>
                </a:solidFill>
                <a:latin typeface="Palatino" pitchFamily="2" charset="77"/>
                <a:ea typeface="Palatino" pitchFamily="2" charset="77"/>
              </a:rPr>
              <a:t>Christians believe you can pray anywhere, at any time. It might be asking something, saying thank you or maybe saying nothing at all. It doesn’t have to be formal, can be long or short and there is no way you can get it wrong! </a:t>
            </a:r>
          </a:p>
          <a:p>
            <a:r>
              <a:rPr lang="en-GB" sz="2800" dirty="0">
                <a:solidFill>
                  <a:schemeClr val="tx2"/>
                </a:solidFill>
                <a:latin typeface="Palatino" pitchFamily="2" charset="77"/>
                <a:ea typeface="Palatino" pitchFamily="2" charset="77"/>
              </a:rPr>
              <a:t>Think about the sorts of prayers you have in school. Are there some new prayer adventures to try?</a:t>
            </a:r>
          </a:p>
        </p:txBody>
      </p:sp>
      <p:pic>
        <p:nvPicPr>
          <p:cNvPr id="7" name="Picture 6"/>
          <p:cNvPicPr>
            <a:picLocks/>
          </p:cNvPicPr>
          <p:nvPr/>
        </p:nvPicPr>
        <p:blipFill>
          <a:blip r:embed="rId3"/>
          <a:stretch>
            <a:fillRect/>
          </a:stretch>
        </p:blipFill>
        <p:spPr>
          <a:xfrm>
            <a:off x="10593861" y="244563"/>
            <a:ext cx="1080000" cy="1080000"/>
          </a:xfrm>
          <a:prstGeom prst="rect">
            <a:avLst/>
          </a:prstGeom>
          <a:ln>
            <a:solidFill>
              <a:srgbClr val="000000"/>
            </a:solidFill>
          </a:ln>
        </p:spPr>
      </p:pic>
    </p:spTree>
    <p:extLst>
      <p:ext uri="{BB962C8B-B14F-4D97-AF65-F5344CB8AC3E}">
        <p14:creationId xmlns:p14="http://schemas.microsoft.com/office/powerpoint/2010/main" val="15278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496112" y="138545"/>
            <a:ext cx="10651786" cy="1616364"/>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u="sng" dirty="0">
                <a:solidFill>
                  <a:schemeClr val="bg2">
                    <a:lumMod val="60000"/>
                    <a:lumOff val="40000"/>
                  </a:schemeClr>
                </a:solidFill>
                <a:latin typeface="Calibri" panose="020F0502020204030204" pitchFamily="34" charset="0"/>
                <a:cs typeface="Calibri" panose="020F0502020204030204" pitchFamily="34" charset="0"/>
              </a:rPr>
              <a:t>Today’s Challenge</a:t>
            </a:r>
          </a:p>
          <a:p>
            <a:r>
              <a:rPr lang="en-GB" sz="2800" dirty="0">
                <a:solidFill>
                  <a:schemeClr val="bg2">
                    <a:lumMod val="60000"/>
                    <a:lumOff val="40000"/>
                  </a:schemeClr>
                </a:solidFill>
                <a:latin typeface="Calibri" panose="020F0502020204030204" pitchFamily="34" charset="0"/>
                <a:cs typeface="Calibri" panose="020F0502020204030204" pitchFamily="34" charset="0"/>
              </a:rPr>
              <a:t>If you would like to join in with today’s challenge, why don’t you:</a:t>
            </a:r>
          </a:p>
          <a:p>
            <a:endParaRPr lang="en-GB" sz="2400" b="1" dirty="0">
              <a:solidFill>
                <a:schemeClr val="bg2">
                  <a:lumMod val="60000"/>
                  <a:lumOff val="40000"/>
                </a:schemeClr>
              </a:solidFill>
              <a:latin typeface="Palatino"/>
            </a:endParaRPr>
          </a:p>
          <a:p>
            <a:endParaRPr lang="en-GB" b="1" dirty="0">
              <a:solidFill>
                <a:schemeClr val="bg2">
                  <a:lumMod val="60000"/>
                  <a:lumOff val="40000"/>
                </a:schemeClr>
              </a:solidFill>
              <a:latin typeface="Palatino"/>
            </a:endParaRPr>
          </a:p>
        </p:txBody>
      </p:sp>
      <p:pic>
        <p:nvPicPr>
          <p:cNvPr id="4" name="Picture 3"/>
          <p:cNvPicPr>
            <a:picLocks/>
          </p:cNvPicPr>
          <p:nvPr/>
        </p:nvPicPr>
        <p:blipFill>
          <a:blip r:embed="rId3"/>
          <a:stretch>
            <a:fillRect/>
          </a:stretch>
        </p:blipFill>
        <p:spPr>
          <a:xfrm>
            <a:off x="10593861" y="244563"/>
            <a:ext cx="1080000" cy="1080000"/>
          </a:xfrm>
          <a:prstGeom prst="rect">
            <a:avLst/>
          </a:prstGeom>
          <a:ln>
            <a:solidFill>
              <a:srgbClr val="000000"/>
            </a:solidFill>
          </a:ln>
        </p:spPr>
      </p:pic>
      <p:pic>
        <p:nvPicPr>
          <p:cNvPr id="2" name="Picture 1"/>
          <p:cNvPicPr>
            <a:picLocks noChangeAspect="1"/>
          </p:cNvPicPr>
          <p:nvPr/>
        </p:nvPicPr>
        <p:blipFill>
          <a:blip r:embed="rId4"/>
          <a:stretch>
            <a:fillRect/>
          </a:stretch>
        </p:blipFill>
        <p:spPr>
          <a:xfrm>
            <a:off x="496112" y="1507336"/>
            <a:ext cx="2248095" cy="1653683"/>
          </a:xfrm>
          <a:prstGeom prst="rect">
            <a:avLst/>
          </a:prstGeom>
        </p:spPr>
      </p:pic>
      <p:sp>
        <p:nvSpPr>
          <p:cNvPr id="3" name="Rectangle 2"/>
          <p:cNvSpPr/>
          <p:nvPr/>
        </p:nvSpPr>
        <p:spPr>
          <a:xfrm>
            <a:off x="2947840" y="1164626"/>
            <a:ext cx="8726021" cy="2554545"/>
          </a:xfrm>
          <a:prstGeom prst="rect">
            <a:avLst/>
          </a:prstGeom>
        </p:spPr>
        <p:txBody>
          <a:bodyPr wrap="square">
            <a:spAutoFit/>
          </a:bodyPr>
          <a:lstStyle/>
          <a:p>
            <a:r>
              <a:rPr lang="en-GB" sz="2800" b="1" u="sng" dirty="0">
                <a:solidFill>
                  <a:schemeClr val="tx2"/>
                </a:solidFill>
                <a:latin typeface="Calibri" panose="020F0502020204030204" pitchFamily="34" charset="0"/>
                <a:cs typeface="Calibri" panose="020F0502020204030204" pitchFamily="34" charset="0"/>
              </a:rPr>
              <a:t>Make a Prayer Plait</a:t>
            </a:r>
          </a:p>
          <a:p>
            <a:r>
              <a:rPr lang="en-GB" sz="2200" dirty="0">
                <a:solidFill>
                  <a:schemeClr val="tx2"/>
                </a:solidFill>
                <a:latin typeface="Calibri" panose="020F0502020204030204" pitchFamily="34" charset="0"/>
                <a:cs typeface="Calibri" panose="020F0502020204030204" pitchFamily="34" charset="0"/>
              </a:rPr>
              <a:t>Cut three equal lengths of wool in colours of your choice. One colour represents yourself, one represents God and one represents other people. Knot them together at one end.</a:t>
            </a:r>
            <a:br>
              <a:rPr lang="en-GB" sz="2200" dirty="0">
                <a:solidFill>
                  <a:schemeClr val="tx2"/>
                </a:solidFill>
                <a:latin typeface="Calibri" panose="020F0502020204030204" pitchFamily="34" charset="0"/>
                <a:cs typeface="Calibri" panose="020F0502020204030204" pitchFamily="34" charset="0"/>
              </a:rPr>
            </a:br>
            <a:r>
              <a:rPr lang="en-GB" sz="2200" dirty="0">
                <a:solidFill>
                  <a:schemeClr val="tx2"/>
                </a:solidFill>
                <a:latin typeface="Calibri" panose="020F0502020204030204" pitchFamily="34" charset="0"/>
                <a:cs typeface="Calibri" panose="020F0502020204030204" pitchFamily="34" charset="0"/>
              </a:rPr>
              <a:t>As you plait the wool, say a prayer for yourself and something you worry about, say thank you to God for someone or something special to you and then ask God to help someone who may need it at the moment.</a:t>
            </a:r>
          </a:p>
        </p:txBody>
      </p:sp>
      <p:sp>
        <p:nvSpPr>
          <p:cNvPr id="5" name="Rectangle 4"/>
          <p:cNvSpPr/>
          <p:nvPr/>
        </p:nvSpPr>
        <p:spPr>
          <a:xfrm>
            <a:off x="485383" y="3161019"/>
            <a:ext cx="10108478" cy="3170099"/>
          </a:xfrm>
          <a:prstGeom prst="rect">
            <a:avLst/>
          </a:prstGeom>
        </p:spPr>
        <p:txBody>
          <a:bodyPr wrap="square">
            <a:spAutoFit/>
          </a:bodyPr>
          <a:lstStyle/>
          <a:p>
            <a:r>
              <a:rPr lang="en-GB" sz="2000" b="1" dirty="0">
                <a:solidFill>
                  <a:schemeClr val="accent6">
                    <a:lumMod val="60000"/>
                    <a:lumOff val="40000"/>
                  </a:schemeClr>
                </a:solidFill>
                <a:latin typeface="Calibri" panose="020F0502020204030204" pitchFamily="34" charset="0"/>
                <a:cs typeface="Calibri" panose="020F0502020204030204" pitchFamily="34" charset="0"/>
              </a:rPr>
              <a:t>or</a:t>
            </a:r>
          </a:p>
          <a:p>
            <a:endParaRPr lang="en-GB" sz="2000" b="1" u="sng" dirty="0">
              <a:solidFill>
                <a:schemeClr val="tx2"/>
              </a:solidFill>
              <a:latin typeface="Calibri" panose="020F0502020204030204" pitchFamily="34" charset="0"/>
              <a:cs typeface="Calibri" panose="020F0502020204030204" pitchFamily="34" charset="0"/>
            </a:endParaRPr>
          </a:p>
          <a:p>
            <a:r>
              <a:rPr lang="en-GB" sz="2800" b="1" u="sng" dirty="0">
                <a:solidFill>
                  <a:schemeClr val="tx2"/>
                </a:solidFill>
                <a:latin typeface="Calibri" panose="020F0502020204030204" pitchFamily="34" charset="0"/>
                <a:cs typeface="Calibri" panose="020F0502020204030204" pitchFamily="34" charset="0"/>
              </a:rPr>
              <a:t>Write or say a Spoon prayer </a:t>
            </a:r>
            <a:r>
              <a:rPr lang="en-GB" sz="1600" b="1" dirty="0">
                <a:solidFill>
                  <a:schemeClr val="tx2"/>
                </a:solidFill>
                <a:latin typeface="Calibri" panose="020F0502020204030204" pitchFamily="34" charset="0"/>
                <a:cs typeface="Calibri" panose="020F0502020204030204" pitchFamily="34" charset="0"/>
              </a:rPr>
              <a:t>(you might even want to decorate a spoon)!</a:t>
            </a:r>
          </a:p>
          <a:p>
            <a:r>
              <a:rPr lang="en-GB" sz="2200" dirty="0">
                <a:solidFill>
                  <a:schemeClr val="tx2"/>
                </a:solidFill>
                <a:latin typeface="Calibri" panose="020F0502020204030204" pitchFamily="34" charset="0"/>
                <a:cs typeface="Calibri" panose="020F0502020204030204" pitchFamily="34" charset="0"/>
              </a:rPr>
              <a:t>The letters of </a:t>
            </a:r>
            <a:r>
              <a:rPr lang="en-GB" sz="2200" b="1" dirty="0">
                <a:solidFill>
                  <a:schemeClr val="tx2"/>
                </a:solidFill>
                <a:latin typeface="Calibri" panose="020F0502020204030204" pitchFamily="34" charset="0"/>
                <a:cs typeface="Calibri" panose="020F0502020204030204" pitchFamily="34" charset="0"/>
              </a:rPr>
              <a:t>SPOON</a:t>
            </a:r>
            <a:r>
              <a:rPr lang="en-GB" sz="2200" dirty="0">
                <a:solidFill>
                  <a:schemeClr val="tx2"/>
                </a:solidFill>
                <a:latin typeface="Calibri" panose="020F0502020204030204" pitchFamily="34" charset="0"/>
                <a:cs typeface="Calibri" panose="020F0502020204030204" pitchFamily="34" charset="0"/>
              </a:rPr>
              <a:t> can be used to help think about different types of prayer:</a:t>
            </a:r>
          </a:p>
          <a:p>
            <a:r>
              <a:rPr lang="en-GB" sz="2200" b="1" dirty="0">
                <a:solidFill>
                  <a:schemeClr val="tx2"/>
                </a:solidFill>
                <a:latin typeface="Calibri" panose="020F0502020204030204" pitchFamily="34" charset="0"/>
                <a:cs typeface="Calibri" panose="020F0502020204030204" pitchFamily="34" charset="0"/>
              </a:rPr>
              <a:t>S</a:t>
            </a:r>
            <a:r>
              <a:rPr lang="en-GB" sz="2200" dirty="0">
                <a:solidFill>
                  <a:schemeClr val="tx2"/>
                </a:solidFill>
                <a:latin typeface="Calibri" panose="020F0502020204030204" pitchFamily="34" charset="0"/>
                <a:cs typeface="Calibri" panose="020F0502020204030204" pitchFamily="34" charset="0"/>
              </a:rPr>
              <a:t> - saying sorry</a:t>
            </a:r>
          </a:p>
          <a:p>
            <a:r>
              <a:rPr lang="en-GB" sz="2200" b="1" dirty="0">
                <a:solidFill>
                  <a:schemeClr val="tx2"/>
                </a:solidFill>
                <a:latin typeface="Calibri" panose="020F0502020204030204" pitchFamily="34" charset="0"/>
                <a:cs typeface="Calibri" panose="020F0502020204030204" pitchFamily="34" charset="0"/>
              </a:rPr>
              <a:t>P</a:t>
            </a:r>
            <a:r>
              <a:rPr lang="en-GB" sz="2200" dirty="0">
                <a:solidFill>
                  <a:schemeClr val="tx2"/>
                </a:solidFill>
                <a:latin typeface="Calibri" panose="020F0502020204030204" pitchFamily="34" charset="0"/>
                <a:cs typeface="Calibri" panose="020F0502020204030204" pitchFamily="34" charset="0"/>
              </a:rPr>
              <a:t> - praise and saying thankyou</a:t>
            </a:r>
          </a:p>
          <a:p>
            <a:r>
              <a:rPr lang="en-GB" sz="2200" b="1" dirty="0">
                <a:solidFill>
                  <a:schemeClr val="tx2"/>
                </a:solidFill>
                <a:latin typeface="Calibri" panose="020F0502020204030204" pitchFamily="34" charset="0"/>
                <a:cs typeface="Calibri" panose="020F0502020204030204" pitchFamily="34" charset="0"/>
              </a:rPr>
              <a:t>O</a:t>
            </a:r>
            <a:r>
              <a:rPr lang="en-GB" sz="2200" dirty="0">
                <a:solidFill>
                  <a:schemeClr val="tx2"/>
                </a:solidFill>
                <a:latin typeface="Calibri" panose="020F0502020204030204" pitchFamily="34" charset="0"/>
                <a:cs typeface="Calibri" panose="020F0502020204030204" pitchFamily="34" charset="0"/>
              </a:rPr>
              <a:t> - others</a:t>
            </a:r>
          </a:p>
          <a:p>
            <a:r>
              <a:rPr lang="en-GB" sz="2200" b="1" dirty="0">
                <a:solidFill>
                  <a:schemeClr val="tx2"/>
                </a:solidFill>
                <a:latin typeface="Calibri" panose="020F0502020204030204" pitchFamily="34" charset="0"/>
                <a:cs typeface="Calibri" panose="020F0502020204030204" pitchFamily="34" charset="0"/>
              </a:rPr>
              <a:t>O</a:t>
            </a:r>
            <a:r>
              <a:rPr lang="en-GB" sz="2200" dirty="0">
                <a:solidFill>
                  <a:schemeClr val="tx2"/>
                </a:solidFill>
                <a:latin typeface="Calibri" panose="020F0502020204030204" pitchFamily="34" charset="0"/>
                <a:cs typeface="Calibri" panose="020F0502020204030204" pitchFamily="34" charset="0"/>
              </a:rPr>
              <a:t> - ourselves</a:t>
            </a:r>
          </a:p>
          <a:p>
            <a:r>
              <a:rPr lang="en-GB" sz="2200" b="1" dirty="0">
                <a:solidFill>
                  <a:schemeClr val="tx2"/>
                </a:solidFill>
                <a:latin typeface="Calibri" panose="020F0502020204030204" pitchFamily="34" charset="0"/>
                <a:cs typeface="Calibri" panose="020F0502020204030204" pitchFamily="34" charset="0"/>
              </a:rPr>
              <a:t>N</a:t>
            </a:r>
            <a:r>
              <a:rPr lang="en-GB" sz="2200" dirty="0">
                <a:solidFill>
                  <a:schemeClr val="tx2"/>
                </a:solidFill>
                <a:latin typeface="Calibri" panose="020F0502020204030204" pitchFamily="34" charset="0"/>
                <a:cs typeface="Calibri" panose="020F0502020204030204" pitchFamily="34" charset="0"/>
              </a:rPr>
              <a:t> - needs</a:t>
            </a:r>
          </a:p>
        </p:txBody>
      </p:sp>
      <p:pic>
        <p:nvPicPr>
          <p:cNvPr id="7" name="Picture 6"/>
          <p:cNvPicPr/>
          <p:nvPr/>
        </p:nvPicPr>
        <p:blipFill>
          <a:blip r:embed="rId5"/>
          <a:stretch>
            <a:fillRect/>
          </a:stretch>
        </p:blipFill>
        <p:spPr>
          <a:xfrm>
            <a:off x="5321182" y="4646387"/>
            <a:ext cx="2451218" cy="1684731"/>
          </a:xfrm>
          <a:prstGeom prst="rect">
            <a:avLst/>
          </a:prstGeom>
        </p:spPr>
      </p:pic>
    </p:spTree>
    <p:extLst>
      <p:ext uri="{BB962C8B-B14F-4D97-AF65-F5344CB8AC3E}">
        <p14:creationId xmlns:p14="http://schemas.microsoft.com/office/powerpoint/2010/main" val="26734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8885355" y="-401585"/>
            <a:ext cx="1203724" cy="253916"/>
          </a:xfrm>
          <a:prstGeom prst="rect">
            <a:avLst/>
          </a:prstGeom>
          <a:solidFill>
            <a:schemeClr val="bg1"/>
          </a:solidFill>
        </p:spPr>
        <p:txBody>
          <a:bodyPr wrap="square" rtlCol="0">
            <a:spAutoFit/>
          </a:bodyPr>
          <a:lstStyle/>
          <a:p>
            <a:r>
              <a:rPr lang="en-GB" sz="1050" dirty="0"/>
              <a:t>Celebration 1</a:t>
            </a:r>
          </a:p>
        </p:txBody>
      </p:sp>
      <p:sp>
        <p:nvSpPr>
          <p:cNvPr id="3" name="TextBox 2"/>
          <p:cNvSpPr txBox="1"/>
          <p:nvPr/>
        </p:nvSpPr>
        <p:spPr>
          <a:xfrm>
            <a:off x="6252272" y="2210676"/>
            <a:ext cx="5090179" cy="3108543"/>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Loving God, </a:t>
            </a:r>
          </a:p>
          <a:p>
            <a:r>
              <a:rPr lang="en-GB" sz="2800" dirty="0">
                <a:solidFill>
                  <a:schemeClr val="bg1"/>
                </a:solidFill>
                <a:latin typeface="Calibri" panose="020F0502020204030204" pitchFamily="34" charset="0"/>
                <a:cs typeface="Calibri" panose="020F0502020204030204" pitchFamily="34" charset="0"/>
              </a:rPr>
              <a:t>Help me to learn from you </a:t>
            </a:r>
          </a:p>
          <a:p>
            <a:r>
              <a:rPr lang="en-GB" sz="2800" dirty="0">
                <a:solidFill>
                  <a:schemeClr val="bg1"/>
                </a:solidFill>
                <a:latin typeface="Calibri" panose="020F0502020204030204" pitchFamily="34" charset="0"/>
                <a:cs typeface="Calibri" panose="020F0502020204030204" pitchFamily="34" charset="0"/>
              </a:rPr>
              <a:t>the habit of </a:t>
            </a:r>
            <a:r>
              <a:rPr lang="en-GB" sz="2800" b="1" dirty="0">
                <a:solidFill>
                  <a:srgbClr val="FFFF00"/>
                </a:solidFill>
                <a:latin typeface="Calibri" panose="020F0502020204030204" pitchFamily="34" charset="0"/>
                <a:cs typeface="Calibri" panose="020F0502020204030204" pitchFamily="34" charset="0"/>
              </a:rPr>
              <a:t>praying,</a:t>
            </a:r>
          </a:p>
          <a:p>
            <a:r>
              <a:rPr lang="en-GB" sz="2800" dirty="0">
                <a:solidFill>
                  <a:schemeClr val="bg1"/>
                </a:solidFill>
                <a:latin typeface="Calibri" panose="020F0502020204030204" pitchFamily="34" charset="0"/>
                <a:cs typeface="Calibri" panose="020F0502020204030204" pitchFamily="34" charset="0"/>
              </a:rPr>
              <a:t>so that the rhythm of my life </a:t>
            </a:r>
          </a:p>
          <a:p>
            <a:r>
              <a:rPr lang="en-GB" sz="2800" dirty="0">
                <a:solidFill>
                  <a:schemeClr val="bg1"/>
                </a:solidFill>
                <a:latin typeface="Calibri" panose="020F0502020204030204" pitchFamily="34" charset="0"/>
                <a:cs typeface="Calibri" panose="020F0502020204030204" pitchFamily="34" charset="0"/>
              </a:rPr>
              <a:t>can match </a:t>
            </a:r>
          </a:p>
          <a:p>
            <a:r>
              <a:rPr lang="en-GB" sz="2800" dirty="0">
                <a:solidFill>
                  <a:schemeClr val="bg1"/>
                </a:solidFill>
                <a:latin typeface="Calibri" panose="020F0502020204030204" pitchFamily="34" charset="0"/>
                <a:cs typeface="Calibri" panose="020F0502020204030204" pitchFamily="34" charset="0"/>
              </a:rPr>
              <a:t>the rhythm of your heart of love.</a:t>
            </a:r>
          </a:p>
          <a:p>
            <a:r>
              <a:rPr lang="en-GB" sz="2800" dirty="0">
                <a:solidFill>
                  <a:schemeClr val="bg1"/>
                </a:solidFill>
                <a:latin typeface="Calibri" panose="020F0502020204030204" pitchFamily="34" charset="0"/>
                <a:cs typeface="Calibri" panose="020F0502020204030204" pitchFamily="34" charset="0"/>
              </a:rPr>
              <a:t>Amen</a:t>
            </a:r>
          </a:p>
        </p:txBody>
      </p:sp>
      <p:sp>
        <p:nvSpPr>
          <p:cNvPr id="4" name="Rectangle 3"/>
          <p:cNvSpPr/>
          <p:nvPr/>
        </p:nvSpPr>
        <p:spPr>
          <a:xfrm>
            <a:off x="6252272" y="1508566"/>
            <a:ext cx="4506362" cy="584775"/>
          </a:xfrm>
          <a:prstGeom prst="rect">
            <a:avLst/>
          </a:prstGeom>
        </p:spPr>
        <p:txBody>
          <a:bodyPr wrap="none">
            <a:spAutoFit/>
          </a:bodyPr>
          <a:lstStyle/>
          <a:p>
            <a:r>
              <a:rPr lang="en-GB" sz="3200" u="sng">
                <a:solidFill>
                  <a:schemeClr val="bg2">
                    <a:lumMod val="60000"/>
                    <a:lumOff val="40000"/>
                  </a:schemeClr>
                </a:solidFill>
                <a:latin typeface="Calibri" panose="020F0502020204030204" pitchFamily="34" charset="0"/>
                <a:cs typeface="Calibri" panose="020F0502020204030204" pitchFamily="34" charset="0"/>
              </a:rPr>
              <a:t>The </a:t>
            </a:r>
            <a:r>
              <a:rPr lang="en-GB" sz="3200" u="sng" dirty="0">
                <a:solidFill>
                  <a:schemeClr val="bg2">
                    <a:lumMod val="60000"/>
                    <a:lumOff val="40000"/>
                  </a:schemeClr>
                </a:solidFill>
                <a:latin typeface="Calibri" panose="020F0502020204030204" pitchFamily="34" charset="0"/>
                <a:cs typeface="Calibri" panose="020F0502020204030204" pitchFamily="34" charset="0"/>
              </a:rPr>
              <a:t>Rhythm of Life Prayer</a:t>
            </a:r>
          </a:p>
        </p:txBody>
      </p:sp>
      <p:sp>
        <p:nvSpPr>
          <p:cNvPr id="6" name="Rectangle 5"/>
          <p:cNvSpPr/>
          <p:nvPr/>
        </p:nvSpPr>
        <p:spPr>
          <a:xfrm>
            <a:off x="600635" y="587757"/>
            <a:ext cx="9592691"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sp>
        <p:nvSpPr>
          <p:cNvPr id="8" name="Rectangle 7"/>
          <p:cNvSpPr/>
          <p:nvPr/>
        </p:nvSpPr>
        <p:spPr>
          <a:xfrm>
            <a:off x="577279" y="2200345"/>
            <a:ext cx="5404421" cy="3539430"/>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Dear God,</a:t>
            </a:r>
          </a:p>
          <a:p>
            <a:r>
              <a:rPr lang="en-GB" sz="2800" dirty="0">
                <a:solidFill>
                  <a:schemeClr val="bg1"/>
                </a:solidFill>
                <a:latin typeface="Calibri" panose="020F0502020204030204" pitchFamily="34" charset="0"/>
                <a:cs typeface="Calibri" panose="020F0502020204030204" pitchFamily="34" charset="0"/>
              </a:rPr>
              <a:t>Thankyou for the gift of </a:t>
            </a:r>
            <a:r>
              <a:rPr lang="en-GB" sz="2800" dirty="0" err="1">
                <a:solidFill>
                  <a:schemeClr val="bg1"/>
                </a:solidFill>
                <a:latin typeface="Calibri" panose="020F0502020204030204" pitchFamily="34" charset="0"/>
                <a:cs typeface="Calibri" panose="020F0502020204030204" pitchFamily="34" charset="0"/>
              </a:rPr>
              <a:t>praye</a:t>
            </a:r>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For quiet prayers and noisy prayers</a:t>
            </a:r>
          </a:p>
          <a:p>
            <a:r>
              <a:rPr lang="en-GB" sz="2800" dirty="0">
                <a:solidFill>
                  <a:schemeClr val="bg1"/>
                </a:solidFill>
                <a:latin typeface="Calibri" panose="020F0502020204030204" pitchFamily="34" charset="0"/>
                <a:cs typeface="Calibri" panose="020F0502020204030204" pitchFamily="34" charset="0"/>
              </a:rPr>
              <a:t>For prayers alone and prayers with others</a:t>
            </a:r>
          </a:p>
          <a:p>
            <a:r>
              <a:rPr lang="en-GB" sz="2800" dirty="0">
                <a:solidFill>
                  <a:schemeClr val="bg1"/>
                </a:solidFill>
                <a:latin typeface="Calibri" panose="020F0502020204030204" pitchFamily="34" charset="0"/>
                <a:cs typeface="Calibri" panose="020F0502020204030204" pitchFamily="34" charset="0"/>
              </a:rPr>
              <a:t>For old prayers and </a:t>
            </a:r>
            <a:r>
              <a:rPr lang="en-GB" sz="2800">
                <a:solidFill>
                  <a:schemeClr val="bg1"/>
                </a:solidFill>
                <a:latin typeface="Calibri" panose="020F0502020204030204" pitchFamily="34" charset="0"/>
                <a:cs typeface="Calibri" panose="020F0502020204030204" pitchFamily="34" charset="0"/>
              </a:rPr>
              <a:t>new prayers</a:t>
            </a:r>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For today’s prayers.</a:t>
            </a:r>
          </a:p>
          <a:p>
            <a:r>
              <a:rPr lang="en-GB" sz="2800" dirty="0">
                <a:solidFill>
                  <a:schemeClr val="bg1"/>
                </a:solidFill>
                <a:latin typeface="Calibri" panose="020F0502020204030204" pitchFamily="34" charset="0"/>
                <a:cs typeface="Calibri" panose="020F0502020204030204" pitchFamily="34" charset="0"/>
              </a:rPr>
              <a:t>Amen</a:t>
            </a:r>
          </a:p>
        </p:txBody>
      </p:sp>
      <p:sp>
        <p:nvSpPr>
          <p:cNvPr id="9" name="Rectangle 8"/>
          <p:cNvSpPr/>
          <p:nvPr/>
        </p:nvSpPr>
        <p:spPr>
          <a:xfrm>
            <a:off x="600635" y="1508566"/>
            <a:ext cx="3874587" cy="584775"/>
          </a:xfrm>
          <a:prstGeom prst="rect">
            <a:avLst/>
          </a:prstGeom>
        </p:spPr>
        <p:txBody>
          <a:bodyPr wrap="none">
            <a:spAutoFit/>
          </a:bodyPr>
          <a:lstStyle/>
          <a:p>
            <a:r>
              <a:rPr lang="en-GB" sz="3200" u="sng" dirty="0">
                <a:solidFill>
                  <a:schemeClr val="bg2">
                    <a:lumMod val="60000"/>
                    <a:lumOff val="40000"/>
                  </a:schemeClr>
                </a:solidFill>
              </a:rPr>
              <a:t>A Prayer for the Day</a:t>
            </a:r>
          </a:p>
        </p:txBody>
      </p:sp>
      <p:pic>
        <p:nvPicPr>
          <p:cNvPr id="11" name="Picture 10"/>
          <p:cNvPicPr>
            <a:picLocks/>
          </p:cNvPicPr>
          <p:nvPr/>
        </p:nvPicPr>
        <p:blipFill>
          <a:blip r:embed="rId3"/>
          <a:stretch>
            <a:fillRect/>
          </a:stretch>
        </p:blipFill>
        <p:spPr>
          <a:xfrm>
            <a:off x="10593861" y="244563"/>
            <a:ext cx="1080000" cy="1080000"/>
          </a:xfrm>
          <a:prstGeom prst="rect">
            <a:avLst/>
          </a:prstGeom>
          <a:ln>
            <a:solidFill>
              <a:srgbClr val="000000"/>
            </a:solidFill>
          </a:ln>
        </p:spPr>
      </p:pic>
    </p:spTree>
    <p:extLst>
      <p:ext uri="{BB962C8B-B14F-4D97-AF65-F5344CB8AC3E}">
        <p14:creationId xmlns:p14="http://schemas.microsoft.com/office/powerpoint/2010/main" val="17443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8971"/>
            <a:ext cx="11879263" cy="7919509"/>
          </a:xfrm>
          <a:prstGeom prst="rect">
            <a:avLst/>
          </a:prstGeom>
        </p:spPr>
      </p:pic>
      <p:sp>
        <p:nvSpPr>
          <p:cNvPr id="3" name="TextBox 4"/>
          <p:cNvSpPr txBox="1"/>
          <p:nvPr/>
        </p:nvSpPr>
        <p:spPr>
          <a:xfrm>
            <a:off x="221685" y="1691707"/>
            <a:ext cx="8164670" cy="286232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bg1"/>
                </a:solidFill>
              </a:rPr>
              <a:t>This resource was produced by the Diocese of Leeds Education Team.</a:t>
            </a:r>
          </a:p>
          <a:p>
            <a:r>
              <a:rPr lang="en-GB" sz="1800" b="1" dirty="0">
                <a:solidFill>
                  <a:schemeClr val="bg1"/>
                </a:solidFill>
              </a:rPr>
              <a:t>For 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solidFill>
                  <a:schemeClr val="bg1"/>
                </a:solidFill>
              </a:rPr>
              <a:t>simone.bennett@leeds.anglican.org</a:t>
            </a:r>
          </a:p>
          <a:p>
            <a:r>
              <a:rPr lang="en-GB" sz="1800" b="1" dirty="0">
                <a:solidFill>
                  <a:schemeClr val="bg1"/>
                </a:solidFill>
              </a:rPr>
              <a:t>simon.sloan@leeds.anglican.org</a:t>
            </a:r>
          </a:p>
          <a:p>
            <a:r>
              <a:rPr lang="en-GB" sz="1800" b="1" dirty="0">
                <a:solidFill>
                  <a:schemeClr val="bg1"/>
                </a:solidFill>
              </a:rPr>
              <a:t>darren.dudman@leeds.anglican.org</a:t>
            </a:r>
          </a:p>
          <a:p>
            <a:r>
              <a:rPr lang="en-GB" sz="1800" b="1" dirty="0">
                <a:solidFill>
                  <a:schemeClr val="bg1"/>
                </a:solidFill>
              </a:rPr>
              <a:t>janet.tringham@leeds.anglican.org</a:t>
            </a:r>
          </a:p>
          <a:p>
            <a:r>
              <a:rPr lang="en-GB" sz="1800" b="1" dirty="0">
                <a:solidFill>
                  <a:schemeClr val="bg1"/>
                </a:solidFill>
              </a:rPr>
              <a:t>lee.talbot@leeds.anglican.org</a:t>
            </a:r>
          </a:p>
          <a:p>
            <a:r>
              <a:rPr lang="en-GB" sz="1800" b="1" dirty="0">
                <a:solidFill>
                  <a:schemeClr val="bg1"/>
                </a:solidFill>
              </a:rPr>
              <a:t>rupert.madeley@leeds.anglican.org</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9717" y="5503498"/>
            <a:ext cx="2208530" cy="1043940"/>
          </a:xfrm>
          <a:prstGeom prst="rect">
            <a:avLst/>
          </a:prstGeom>
        </p:spPr>
      </p:pic>
    </p:spTree>
    <p:extLst>
      <p:ext uri="{BB962C8B-B14F-4D97-AF65-F5344CB8AC3E}">
        <p14:creationId xmlns:p14="http://schemas.microsoft.com/office/powerpoint/2010/main" val="330140805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651A4F-759C-47E5-AAC3-78ECEB8DB339}">
  <ds:schemaRefs>
    <ds:schemaRef ds:uri="http://schemas.microsoft.com/office/2006/metadata/contentType"/>
    <ds:schemaRef ds:uri="http://schemas.microsoft.com/office/2006/metadata/properties/metaAttributes"/>
    <ds:schemaRef ds:uri="http://www.w3.org/2000/xmlns/"/>
    <ds:schemaRef ds:uri="http://www.w3.org/2001/XMLSchema"/>
    <ds:schemaRef ds:uri="48f09416-ac08-49d6-afd3-25b9b32af968"/>
    <ds:schemaRef ds:uri="b6ed18a8-783b-4a81-89cd-e7f1a6e75ff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2B5166-0338-42A4-B957-82C8228FB3CF}">
  <ds:schemaRefs>
    <ds:schemaRef ds:uri="http://schemas.microsoft.com/sharepoint/v3/contenttype/forms"/>
  </ds:schemaRefs>
</ds:datastoreItem>
</file>

<file path=customXml/itemProps3.xml><?xml version="1.0" encoding="utf-8"?>
<ds:datastoreItem xmlns:ds="http://schemas.openxmlformats.org/officeDocument/2006/customXml" ds:itemID="{84C3AE78-64E0-4F6C-B000-29E4C7065A7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8f09416-ac08-49d6-afd3-25b9b32af968"/>
    <ds:schemaRef ds:uri="http://schemas.openxmlformats.org/package/2006/metadata/core-properties"/>
    <ds:schemaRef ds:uri="b6ed18a8-783b-4a81-89cd-e7f1a6e75f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431</TotalTime>
  <Words>519</Words>
  <Application>Microsoft Macintosh PowerPoint</Application>
  <PresentationFormat>Custom</PresentationFormat>
  <Paragraphs>66</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Bodoni MT</vt:lpstr>
      <vt:lpstr>Calibri</vt:lpstr>
      <vt:lpstr>Palatino</vt:lpstr>
      <vt:lpstr>Playfair Display</vt:lpstr>
      <vt:lpstr>Playfair Display SC</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would your ideal ‘home’ be?</dc:title>
  <dc:creator>Simone Bennett</dc:creator>
  <cp:lastModifiedBy>Headteacher Grewelthorpe and Fountains CofE Primary Schools</cp:lastModifiedBy>
  <cp:revision>44</cp:revision>
  <dcterms:modified xsi:type="dcterms:W3CDTF">2020-12-08T09:32:37Z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