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65" r:id="rId6"/>
  </p:sldMasterIdLst>
  <p:notesMasterIdLst>
    <p:notesMasterId r:id="rId15"/>
  </p:notesMasterIdLst>
  <p:sldIdLst>
    <p:sldId id="257" r:id="rId7"/>
    <p:sldId id="279" r:id="rId8"/>
    <p:sldId id="280" r:id="rId9"/>
    <p:sldId id="281" r:id="rId10"/>
    <p:sldId id="282" r:id="rId11"/>
    <p:sldId id="283" r:id="rId12"/>
    <p:sldId id="275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97FBA8"/>
    <a:srgbClr val="DA5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8A6BF8-A41D-798E-B42F-9334F51F0F37}" v="247" dt="2020-11-15T21:01:10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Talbot" userId="S::lee.talbot@leeds.anglican.org::6a3ba24f-6a80-4f7b-8a19-0284547f3ba0" providerId="AD" clId="Web-{6A8A6BF8-A41D-798E-B42F-9334F51F0F37}"/>
    <pc:docChg chg="modSld">
      <pc:chgData name="Lee Talbot" userId="S::lee.talbot@leeds.anglican.org::6a3ba24f-6a80-4f7b-8a19-0284547f3ba0" providerId="AD" clId="Web-{6A8A6BF8-A41D-798E-B42F-9334F51F0F37}" dt="2020-11-15T21:01:10.779" v="244" actId="20577"/>
      <pc:docMkLst>
        <pc:docMk/>
      </pc:docMkLst>
      <pc:sldChg chg="modSp">
        <pc:chgData name="Lee Talbot" userId="S::lee.talbot@leeds.anglican.org::6a3ba24f-6a80-4f7b-8a19-0284547f3ba0" providerId="AD" clId="Web-{6A8A6BF8-A41D-798E-B42F-9334F51F0F37}" dt="2020-11-15T21:01:10.779" v="244" actId="20577"/>
        <pc:sldMkLst>
          <pc:docMk/>
          <pc:sldMk cId="3054248448" sldId="283"/>
        </pc:sldMkLst>
        <pc:spChg chg="mod">
          <ac:chgData name="Lee Talbot" userId="S::lee.talbot@leeds.anglican.org::6a3ba24f-6a80-4f7b-8a19-0284547f3ba0" providerId="AD" clId="Web-{6A8A6BF8-A41D-798E-B42F-9334F51F0F37}" dt="2020-11-15T21:01:10.779" v="244" actId="20577"/>
          <ac:spMkLst>
            <pc:docMk/>
            <pc:sldMk cId="3054248448" sldId="283"/>
            <ac:spMk id="6" creationId="{149B7372-F09D-0646-9946-43B4BD520A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7ACD5-94D6-45D0-A40D-FD488843D3B5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A84A1-519B-4B94-9DA2-E26AF2BC8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6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4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78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4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785367" y="1935600"/>
            <a:ext cx="8621200" cy="21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4800">
                <a:solidFill>
                  <a:srgbClr val="FFDD92"/>
                </a:solidFill>
              </a:defRPr>
            </a:lvl9pPr>
          </a:lstStyle>
          <a:p>
            <a:endParaRPr/>
          </a:p>
        </p:txBody>
      </p:sp>
      <p:grpSp>
        <p:nvGrpSpPr>
          <p:cNvPr id="84" name="Google Shape;84;p2"/>
          <p:cNvGrpSpPr/>
          <p:nvPr/>
        </p:nvGrpSpPr>
        <p:grpSpPr>
          <a:xfrm>
            <a:off x="4946860" y="4484341"/>
            <a:ext cx="2298280" cy="165328"/>
            <a:chOff x="3923550" y="952275"/>
            <a:chExt cx="1296900" cy="93300"/>
          </a:xfrm>
        </p:grpSpPr>
        <p:sp>
          <p:nvSpPr>
            <p:cNvPr id="85" name="Google Shape;85;p2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DCB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6" name="Google Shape;86;p2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87" name="Google Shape;87;p2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DCB9E3"/>
                </a:solidFill>
                <a:prstDash val="solid"/>
                <a:round/>
                <a:headEnd type="none" w="sm" len="sm"/>
                <a:tailEnd type="oval" w="sm" len="sm"/>
              </a:ln>
            </p:spPr>
          </p:cxnSp>
          <p:cxnSp>
            <p:nvCxnSpPr>
              <p:cNvPr id="88" name="Google Shape;88;p2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DCB9E3"/>
                </a:solidFill>
                <a:prstDash val="solid"/>
                <a:round/>
                <a:headEnd type="oval" w="sm" len="sm"/>
                <a:tailEnd type="none" w="sm" len="sm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9498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3042500" y="2882400"/>
            <a:ext cx="61068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DCB9E3"/>
              </a:buClr>
              <a:buSzPts val="2400"/>
              <a:buChar char="❄"/>
              <a:defRPr sz="3200" i="1">
                <a:solidFill>
                  <a:srgbClr val="DCB9E3"/>
                </a:solidFill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★"/>
              <a:defRPr sz="3200" i="1">
                <a:solidFill>
                  <a:srgbClr val="DCB9E3"/>
                </a:solidFill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●"/>
              <a:defRPr sz="3200" i="1">
                <a:solidFill>
                  <a:srgbClr val="DCB9E3"/>
                </a:solidFill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○"/>
              <a:defRPr sz="3200" i="1">
                <a:solidFill>
                  <a:srgbClr val="DCB9E3"/>
                </a:solidFill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●"/>
              <a:defRPr sz="3200" i="1">
                <a:solidFill>
                  <a:srgbClr val="DCB9E3"/>
                </a:solidFill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○"/>
              <a:defRPr sz="3200" i="1">
                <a:solidFill>
                  <a:srgbClr val="DCB9E3"/>
                </a:solidFill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DCB9E3"/>
                </a:solidFill>
              </a:defRPr>
            </a:lvl1pPr>
            <a:lvl2pPr lvl="1">
              <a:buNone/>
              <a:defRPr>
                <a:solidFill>
                  <a:srgbClr val="DCB9E3"/>
                </a:solidFill>
              </a:defRPr>
            </a:lvl2pPr>
            <a:lvl3pPr lvl="2">
              <a:buNone/>
              <a:defRPr>
                <a:solidFill>
                  <a:srgbClr val="DCB9E3"/>
                </a:solidFill>
              </a:defRPr>
            </a:lvl3pPr>
            <a:lvl4pPr lvl="3">
              <a:buNone/>
              <a:defRPr>
                <a:solidFill>
                  <a:srgbClr val="DCB9E3"/>
                </a:solidFill>
              </a:defRPr>
            </a:lvl4pPr>
            <a:lvl5pPr lvl="4">
              <a:buNone/>
              <a:defRPr>
                <a:solidFill>
                  <a:srgbClr val="DCB9E3"/>
                </a:solidFill>
              </a:defRPr>
            </a:lvl5pPr>
            <a:lvl6pPr lvl="5">
              <a:buNone/>
              <a:defRPr>
                <a:solidFill>
                  <a:srgbClr val="DCB9E3"/>
                </a:solidFill>
              </a:defRPr>
            </a:lvl6pPr>
            <a:lvl7pPr lvl="6">
              <a:buNone/>
              <a:defRPr>
                <a:solidFill>
                  <a:srgbClr val="DCB9E3"/>
                </a:solidFill>
              </a:defRPr>
            </a:lvl7pPr>
            <a:lvl8pPr lvl="7">
              <a:buNone/>
              <a:defRPr>
                <a:solidFill>
                  <a:srgbClr val="DCB9E3"/>
                </a:solidFill>
              </a:defRPr>
            </a:lvl8pPr>
            <a:lvl9pPr lvl="8">
              <a:buNone/>
              <a:defRPr>
                <a:solidFill>
                  <a:srgbClr val="DCB9E3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12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91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435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3042500" y="2882400"/>
            <a:ext cx="61068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DCB9E3"/>
              </a:buClr>
              <a:buSzPts val="2400"/>
              <a:buChar char="❄"/>
              <a:defRPr sz="3200" i="1">
                <a:solidFill>
                  <a:srgbClr val="DCB9E3"/>
                </a:solidFill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★"/>
              <a:defRPr sz="3200" i="1">
                <a:solidFill>
                  <a:srgbClr val="DCB9E3"/>
                </a:solidFill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●"/>
              <a:defRPr sz="3200" i="1">
                <a:solidFill>
                  <a:srgbClr val="DCB9E3"/>
                </a:solidFill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○"/>
              <a:defRPr sz="3200" i="1">
                <a:solidFill>
                  <a:srgbClr val="DCB9E3"/>
                </a:solidFill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●"/>
              <a:defRPr sz="3200" i="1">
                <a:solidFill>
                  <a:srgbClr val="DCB9E3"/>
                </a:solidFill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○"/>
              <a:defRPr sz="3200" i="1">
                <a:solidFill>
                  <a:srgbClr val="DCB9E3"/>
                </a:solidFill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DCB9E3"/>
              </a:buClr>
              <a:buSzPts val="2400"/>
              <a:buChar char="■"/>
              <a:defRPr sz="3200" i="1">
                <a:solidFill>
                  <a:srgbClr val="DCB9E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DCB9E3"/>
                </a:solidFill>
              </a:defRPr>
            </a:lvl1pPr>
            <a:lvl2pPr lvl="1">
              <a:buNone/>
              <a:defRPr>
                <a:solidFill>
                  <a:srgbClr val="DCB9E3"/>
                </a:solidFill>
              </a:defRPr>
            </a:lvl2pPr>
            <a:lvl3pPr lvl="2">
              <a:buNone/>
              <a:defRPr>
                <a:solidFill>
                  <a:srgbClr val="DCB9E3"/>
                </a:solidFill>
              </a:defRPr>
            </a:lvl3pPr>
            <a:lvl4pPr lvl="3">
              <a:buNone/>
              <a:defRPr>
                <a:solidFill>
                  <a:srgbClr val="DCB9E3"/>
                </a:solidFill>
              </a:defRPr>
            </a:lvl4pPr>
            <a:lvl5pPr lvl="4">
              <a:buNone/>
              <a:defRPr>
                <a:solidFill>
                  <a:srgbClr val="DCB9E3"/>
                </a:solidFill>
              </a:defRPr>
            </a:lvl5pPr>
            <a:lvl6pPr lvl="5">
              <a:buNone/>
              <a:defRPr>
                <a:solidFill>
                  <a:srgbClr val="DCB9E3"/>
                </a:solidFill>
              </a:defRPr>
            </a:lvl6pPr>
            <a:lvl7pPr lvl="6">
              <a:buNone/>
              <a:defRPr>
                <a:solidFill>
                  <a:srgbClr val="DCB9E3"/>
                </a:solidFill>
              </a:defRPr>
            </a:lvl7pPr>
            <a:lvl8pPr lvl="7">
              <a:buNone/>
              <a:defRPr>
                <a:solidFill>
                  <a:srgbClr val="DCB9E3"/>
                </a:solidFill>
              </a:defRPr>
            </a:lvl8pPr>
            <a:lvl9pPr lvl="8">
              <a:buNone/>
              <a:defRPr>
                <a:solidFill>
                  <a:srgbClr val="DCB9E3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1200" cap="none" spc="0" normalizeH="0" baseline="0" noProof="0" smtClean="0">
                <a:ln>
                  <a:noFill/>
                </a:ln>
                <a:solidFill>
                  <a:srgbClr val="DCB9E3"/>
                </a:solidFill>
                <a:effectLst/>
                <a:uLnTx/>
                <a:uFillTx/>
                <a:latin typeface="Playfair Display"/>
                <a:sym typeface="Playfair Displa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1200" cap="none" spc="0" normalizeH="0" baseline="0" noProof="0">
              <a:ln>
                <a:noFill/>
              </a:ln>
              <a:solidFill>
                <a:srgbClr val="DCB9E3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7660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1200" cap="none" spc="0" normalizeH="0" baseline="0" noProof="0" smtClean="0">
                <a:ln>
                  <a:noFill/>
                </a:ln>
                <a:solidFill>
                  <a:srgbClr val="DCB9E3"/>
                </a:solidFill>
                <a:effectLst/>
                <a:uLnTx/>
                <a:uFillTx/>
                <a:latin typeface="Playfair Display"/>
                <a:sym typeface="Playfair Displa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1200" cap="none" spc="0" normalizeH="0" baseline="0" noProof="0">
              <a:ln>
                <a:noFill/>
              </a:ln>
              <a:solidFill>
                <a:srgbClr val="DCB9E3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7343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98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5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10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4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7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1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0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F1EC6-592A-4DB2-B7EF-3037C492634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6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9397D"/>
            </a:gs>
            <a:gs pos="100000">
              <a:srgbClr val="40234C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236839" y="3691269"/>
            <a:ext cx="747200" cy="7472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" name="Google Shape;7;p1"/>
          <p:cNvSpPr/>
          <p:nvPr/>
        </p:nvSpPr>
        <p:spPr>
          <a:xfrm>
            <a:off x="516333" y="2634500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8;p1"/>
          <p:cNvSpPr/>
          <p:nvPr/>
        </p:nvSpPr>
        <p:spPr>
          <a:xfrm>
            <a:off x="1308267" y="-454333"/>
            <a:ext cx="2757600" cy="27576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Google Shape;9;p1"/>
          <p:cNvSpPr/>
          <p:nvPr/>
        </p:nvSpPr>
        <p:spPr>
          <a:xfrm>
            <a:off x="-69733" y="4418467"/>
            <a:ext cx="2546800" cy="25468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1"/>
          <p:cNvSpPr/>
          <p:nvPr/>
        </p:nvSpPr>
        <p:spPr>
          <a:xfrm>
            <a:off x="3822533" y="5746817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1"/>
          <p:cNvSpPr/>
          <p:nvPr/>
        </p:nvSpPr>
        <p:spPr>
          <a:xfrm>
            <a:off x="8024300" y="5506367"/>
            <a:ext cx="2757600" cy="27576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1"/>
          <p:cNvSpPr/>
          <p:nvPr/>
        </p:nvSpPr>
        <p:spPr>
          <a:xfrm>
            <a:off x="11093533" y="3240533"/>
            <a:ext cx="2680400" cy="26804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1"/>
          <p:cNvSpPr/>
          <p:nvPr/>
        </p:nvSpPr>
        <p:spPr>
          <a:xfrm>
            <a:off x="9964400" y="4581333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1"/>
          <p:cNvSpPr/>
          <p:nvPr/>
        </p:nvSpPr>
        <p:spPr>
          <a:xfrm>
            <a:off x="9853800" y="-94667"/>
            <a:ext cx="2546800" cy="25468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1"/>
          <p:cNvSpPr/>
          <p:nvPr/>
        </p:nvSpPr>
        <p:spPr>
          <a:xfrm>
            <a:off x="713033" y="-435027"/>
            <a:ext cx="747200" cy="7472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16" name="Google Shape;16;p1"/>
          <p:cNvSpPr/>
          <p:nvPr/>
        </p:nvSpPr>
        <p:spPr>
          <a:xfrm>
            <a:off x="6691100" y="-1235200"/>
            <a:ext cx="1898400" cy="1898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1"/>
          <p:cNvSpPr/>
          <p:nvPr/>
        </p:nvSpPr>
        <p:spPr>
          <a:xfrm>
            <a:off x="6544500" y="195500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1"/>
          <p:cNvSpPr/>
          <p:nvPr/>
        </p:nvSpPr>
        <p:spPr>
          <a:xfrm>
            <a:off x="540368" y="870764"/>
            <a:ext cx="1498800" cy="149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1"/>
          <p:cNvSpPr/>
          <p:nvPr/>
        </p:nvSpPr>
        <p:spPr>
          <a:xfrm>
            <a:off x="973769" y="3583872"/>
            <a:ext cx="1714000" cy="171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1"/>
          <p:cNvSpPr/>
          <p:nvPr/>
        </p:nvSpPr>
        <p:spPr>
          <a:xfrm>
            <a:off x="3139600" y="6130133"/>
            <a:ext cx="1228400" cy="1228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1"/>
          <p:cNvSpPr/>
          <p:nvPr/>
        </p:nvSpPr>
        <p:spPr>
          <a:xfrm>
            <a:off x="7241267" y="5854133"/>
            <a:ext cx="1780000" cy="1780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1"/>
          <p:cNvSpPr/>
          <p:nvPr/>
        </p:nvSpPr>
        <p:spPr>
          <a:xfrm>
            <a:off x="10781767" y="2874233"/>
            <a:ext cx="1714000" cy="171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1"/>
          <p:cNvSpPr/>
          <p:nvPr/>
        </p:nvSpPr>
        <p:spPr>
          <a:xfrm>
            <a:off x="11616167" y="1488433"/>
            <a:ext cx="828800" cy="82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1"/>
          <p:cNvSpPr/>
          <p:nvPr/>
        </p:nvSpPr>
        <p:spPr>
          <a:xfrm>
            <a:off x="8932733" y="175068"/>
            <a:ext cx="1498800" cy="149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1"/>
          <p:cNvSpPr/>
          <p:nvPr/>
        </p:nvSpPr>
        <p:spPr>
          <a:xfrm>
            <a:off x="-33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26;p1"/>
          <p:cNvGrpSpPr/>
          <p:nvPr/>
        </p:nvGrpSpPr>
        <p:grpSpPr>
          <a:xfrm>
            <a:off x="345367" y="231400"/>
            <a:ext cx="11571000" cy="6367533"/>
            <a:chOff x="259025" y="173550"/>
            <a:chExt cx="8678250" cy="4775650"/>
          </a:xfrm>
        </p:grpSpPr>
        <p:sp>
          <p:nvSpPr>
            <p:cNvPr id="27" name="Google Shape;27;p1"/>
            <p:cNvSpPr/>
            <p:nvPr/>
          </p:nvSpPr>
          <p:spPr>
            <a:xfrm>
              <a:off x="259025" y="25927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948250" y="20720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948250" y="45836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3392750" y="453600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688525" y="42755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6097850" y="1735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107625" y="16414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402900" y="4140563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73375" y="1952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338375" y="2528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68667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78125" y="46629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425075" y="4057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2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754700" y="4781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8212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47932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5154875" y="48625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837375" y="4749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6479925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41166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6917000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8107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8297500" y="4007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75075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7420850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8698863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8648300" y="10707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8297500" y="2282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8850575" y="18868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8482250" y="23693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1"/>
          <p:cNvSpPr txBox="1">
            <a:spLocks noGrp="1"/>
          </p:cNvSpPr>
          <p:nvPr>
            <p:ph type="title"/>
          </p:nvPr>
        </p:nvSpPr>
        <p:spPr>
          <a:xfrm>
            <a:off x="2476951" y="716400"/>
            <a:ext cx="7238000" cy="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9pPr>
          </a:lstStyle>
          <a:p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body" idx="1"/>
          </p:nvPr>
        </p:nvSpPr>
        <p:spPr>
          <a:xfrm>
            <a:off x="2477051" y="2013500"/>
            <a:ext cx="7238000" cy="3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❄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layfair Display"/>
              <a:buChar char="★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grpSp>
        <p:nvGrpSpPr>
          <p:cNvPr id="60" name="Google Shape;60;p1"/>
          <p:cNvGrpSpPr/>
          <p:nvPr/>
        </p:nvGrpSpPr>
        <p:grpSpPr>
          <a:xfrm>
            <a:off x="163777" y="756611"/>
            <a:ext cx="11611375" cy="5783404"/>
            <a:chOff x="122832" y="567458"/>
            <a:chExt cx="8708531" cy="4337553"/>
          </a:xfrm>
        </p:grpSpPr>
        <p:sp>
          <p:nvSpPr>
            <p:cNvPr id="61" name="Google Shape;61;p1"/>
            <p:cNvSpPr/>
            <p:nvPr/>
          </p:nvSpPr>
          <p:spPr>
            <a:xfrm>
              <a:off x="1274763" y="32277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1"/>
            <p:cNvSpPr/>
            <p:nvPr/>
          </p:nvSpPr>
          <p:spPr>
            <a:xfrm rot="594570">
              <a:off x="903527" y="1168260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1"/>
            <p:cNvSpPr/>
            <p:nvPr/>
          </p:nvSpPr>
          <p:spPr>
            <a:xfrm rot="7455300">
              <a:off x="140299" y="216650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1"/>
            <p:cNvSpPr/>
            <p:nvPr/>
          </p:nvSpPr>
          <p:spPr>
            <a:xfrm rot="7455300">
              <a:off x="8431949" y="462480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"/>
            <p:cNvSpPr/>
            <p:nvPr/>
          </p:nvSpPr>
          <p:spPr>
            <a:xfrm rot="7455300">
              <a:off x="8295749" y="83045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1"/>
            <p:cNvSpPr/>
            <p:nvPr/>
          </p:nvSpPr>
          <p:spPr>
            <a:xfrm rot="594570">
              <a:off x="7771177" y="3734960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1"/>
            <p:cNvSpPr/>
            <p:nvPr/>
          </p:nvSpPr>
          <p:spPr>
            <a:xfrm rot="594570">
              <a:off x="7215177" y="612885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1"/>
            <p:cNvSpPr/>
            <p:nvPr/>
          </p:nvSpPr>
          <p:spPr>
            <a:xfrm rot="1831782">
              <a:off x="1954895" y="4688486"/>
              <a:ext cx="190163" cy="180748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1"/>
            <p:cNvSpPr/>
            <p:nvPr/>
          </p:nvSpPr>
          <p:spPr>
            <a:xfrm rot="1831782">
              <a:off x="7912495" y="2066761"/>
              <a:ext cx="190163" cy="180748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1"/>
            <p:cNvSpPr/>
            <p:nvPr/>
          </p:nvSpPr>
          <p:spPr>
            <a:xfrm rot="-260594">
              <a:off x="1899882" y="574394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1"/>
            <p:cNvSpPr/>
            <p:nvPr/>
          </p:nvSpPr>
          <p:spPr>
            <a:xfrm rot="-260594">
              <a:off x="187332" y="1702644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641163" y="26934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73" name="Google Shape;73;p1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061367" y="134367"/>
            <a:ext cx="893933" cy="101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63767" y="6270900"/>
            <a:ext cx="679533" cy="77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9929367" y="1540267"/>
            <a:ext cx="747067" cy="8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1500600" y="5052534"/>
            <a:ext cx="828867" cy="9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>
          <a:blip r:embed="rId7">
            <a:alphaModFix amt="15000"/>
          </a:blip>
          <a:stretch>
            <a:fillRect/>
          </a:stretch>
        </p:blipFill>
        <p:spPr>
          <a:xfrm>
            <a:off x="994400" y="3177091"/>
            <a:ext cx="679533" cy="77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>
          <a:blip r:embed="rId7">
            <a:alphaModFix amt="15000"/>
          </a:blip>
          <a:stretch>
            <a:fillRect/>
          </a:stretch>
        </p:blipFill>
        <p:spPr>
          <a:xfrm>
            <a:off x="8754467" y="-94661"/>
            <a:ext cx="373067" cy="4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>
          <a:blip r:embed="rId7">
            <a:alphaModFix amt="15000"/>
          </a:blip>
          <a:stretch>
            <a:fillRect/>
          </a:stretch>
        </p:blipFill>
        <p:spPr>
          <a:xfrm>
            <a:off x="9375934" y="6270903"/>
            <a:ext cx="612567" cy="69436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/>
          <p:nvPr/>
        </p:nvSpPr>
        <p:spPr>
          <a:xfrm>
            <a:off x="4576500" y="-556633"/>
            <a:ext cx="828800" cy="82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82608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E29400"/>
            </a:gs>
            <a:gs pos="14000">
              <a:srgbClr val="FAC998"/>
            </a:gs>
            <a:gs pos="86022">
              <a:srgbClr val="BC820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236839" y="3691269"/>
            <a:ext cx="747200" cy="7472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516333" y="2634500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1308267" y="-454333"/>
            <a:ext cx="2757600" cy="27576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-69733" y="4418467"/>
            <a:ext cx="2546800" cy="25468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3822533" y="5746817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8024300" y="5506367"/>
            <a:ext cx="2757600" cy="27576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1093533" y="3240533"/>
            <a:ext cx="2680400" cy="26804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9964400" y="4581333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9853800" y="-94667"/>
            <a:ext cx="2546800" cy="25468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713033" y="-435027"/>
            <a:ext cx="747200" cy="7472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6691100" y="-1235200"/>
            <a:ext cx="1898400" cy="1898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6544500" y="195500"/>
            <a:ext cx="894000" cy="89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540368" y="870764"/>
            <a:ext cx="1498800" cy="149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973769" y="3583872"/>
            <a:ext cx="1714000" cy="171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3139600" y="6130133"/>
            <a:ext cx="1228400" cy="1228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7241267" y="5854133"/>
            <a:ext cx="1780000" cy="1780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10781767" y="2874233"/>
            <a:ext cx="1714000" cy="17140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11616167" y="1488433"/>
            <a:ext cx="828800" cy="82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8932733" y="175068"/>
            <a:ext cx="1498800" cy="149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Google Shape;25;p1"/>
          <p:cNvSpPr/>
          <p:nvPr/>
        </p:nvSpPr>
        <p:spPr>
          <a:xfrm>
            <a:off x="-33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26;p1"/>
          <p:cNvGrpSpPr/>
          <p:nvPr/>
        </p:nvGrpSpPr>
        <p:grpSpPr>
          <a:xfrm>
            <a:off x="345367" y="231400"/>
            <a:ext cx="11571000" cy="6367533"/>
            <a:chOff x="259025" y="173550"/>
            <a:chExt cx="8678250" cy="4775650"/>
          </a:xfrm>
        </p:grpSpPr>
        <p:sp>
          <p:nvSpPr>
            <p:cNvPr id="27" name="Google Shape;27;p1"/>
            <p:cNvSpPr/>
            <p:nvPr/>
          </p:nvSpPr>
          <p:spPr>
            <a:xfrm>
              <a:off x="259025" y="25927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948250" y="20720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948250" y="45836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3392750" y="453600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688525" y="42755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6097850" y="1735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107625" y="16414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402900" y="4140563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73375" y="1952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338375" y="2528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68667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78125" y="46629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425075" y="4057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2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754700" y="4781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8212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47932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5154875" y="48625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837375" y="4749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6479925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41166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6917000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8107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8297500" y="4007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75075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7420850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8698863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8648300" y="10707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8297500" y="2282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8850575" y="18868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8482250" y="23693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" name="Google Shape;58;p1"/>
          <p:cNvSpPr txBox="1">
            <a:spLocks noGrp="1"/>
          </p:cNvSpPr>
          <p:nvPr>
            <p:ph type="title"/>
          </p:nvPr>
        </p:nvSpPr>
        <p:spPr>
          <a:xfrm>
            <a:off x="2476951" y="716400"/>
            <a:ext cx="7238000" cy="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9pPr>
          </a:lstStyle>
          <a:p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body" idx="1"/>
          </p:nvPr>
        </p:nvSpPr>
        <p:spPr>
          <a:xfrm>
            <a:off x="2477051" y="2013500"/>
            <a:ext cx="7238000" cy="3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❄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layfair Display"/>
              <a:buChar char="★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grpSp>
        <p:nvGrpSpPr>
          <p:cNvPr id="60" name="Google Shape;60;p1"/>
          <p:cNvGrpSpPr/>
          <p:nvPr/>
        </p:nvGrpSpPr>
        <p:grpSpPr>
          <a:xfrm>
            <a:off x="163777" y="756611"/>
            <a:ext cx="11611375" cy="5783404"/>
            <a:chOff x="122832" y="567458"/>
            <a:chExt cx="8708531" cy="4337553"/>
          </a:xfrm>
        </p:grpSpPr>
        <p:sp>
          <p:nvSpPr>
            <p:cNvPr id="61" name="Google Shape;61;p1"/>
            <p:cNvSpPr/>
            <p:nvPr/>
          </p:nvSpPr>
          <p:spPr>
            <a:xfrm>
              <a:off x="1274763" y="32277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 rot="594570">
              <a:off x="903527" y="1168260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 rot="7455300">
              <a:off x="140299" y="216650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 rot="7455300">
              <a:off x="8431949" y="462480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 rot="7455300">
              <a:off x="8295749" y="83045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 rot="594570">
              <a:off x="7771177" y="3734960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 rot="594570">
              <a:off x="7215177" y="612885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 rot="1831782">
              <a:off x="1954895" y="4688486"/>
              <a:ext cx="190163" cy="180748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 rot="1831782">
              <a:off x="7912495" y="2066761"/>
              <a:ext cx="190163" cy="180748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 rot="-260594">
              <a:off x="1899882" y="574394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 rot="-260594">
              <a:off x="187332" y="1702644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641163" y="26934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4023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73" name="Google Shape;73;p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061367" y="134367"/>
            <a:ext cx="893933" cy="101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63767" y="6270900"/>
            <a:ext cx="679533" cy="77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9929367" y="1540267"/>
            <a:ext cx="747067" cy="8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1500600" y="5052534"/>
            <a:ext cx="828867" cy="9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994400" y="3177091"/>
            <a:ext cx="679533" cy="77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8754467" y="-94661"/>
            <a:ext cx="373067" cy="4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9375934" y="6270903"/>
            <a:ext cx="612567" cy="69436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/>
          <p:nvPr/>
        </p:nvSpPr>
        <p:spPr>
          <a:xfrm>
            <a:off x="4576500" y="-556633"/>
            <a:ext cx="828800" cy="828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023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81;p1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733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1200" cap="none" spc="0" normalizeH="0" baseline="0" noProof="0" smtClean="0">
                <a:ln>
                  <a:noFill/>
                </a:ln>
                <a:solidFill>
                  <a:srgbClr val="DCB9E3"/>
                </a:solidFill>
                <a:effectLst/>
                <a:uLnTx/>
                <a:uFillTx/>
                <a:latin typeface="Playfair Display"/>
                <a:sym typeface="Playfair Display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1200" cap="none" spc="0" normalizeH="0" baseline="0" noProof="0">
              <a:ln>
                <a:noFill/>
              </a:ln>
              <a:solidFill>
                <a:srgbClr val="DCB9E3"/>
              </a:solidFill>
              <a:effectLst/>
              <a:uLnTx/>
              <a:uFillTx/>
              <a:latin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183193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270000"/>
            <a:ext cx="12192000" cy="8128000"/>
            <a:chOff x="0" y="-1269999"/>
            <a:chExt cx="12192000" cy="812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69999"/>
              <a:ext cx="12192000" cy="812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9006" y="1166949"/>
              <a:ext cx="10569047" cy="1538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b="1" dirty="0">
                  <a:ln w="3175"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Bodoni MT" panose="02070603080606020203" pitchFamily="18" charset="0"/>
                </a:rPr>
                <a:t>The Rhythm of Life Advent Journey</a:t>
              </a:r>
            </a:p>
            <a:p>
              <a:r>
                <a:rPr lang="en-GB" sz="4000" dirty="0">
                  <a:ln w="3175">
                    <a:solidFill>
                      <a:srgbClr val="7030A0"/>
                    </a:solidFill>
                  </a:ln>
                  <a:solidFill>
                    <a:schemeClr val="bg1"/>
                  </a:solidFill>
                </a:rPr>
                <a:t>The Advent Story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1812" y="585153"/>
            <a:ext cx="93076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first part of the </a:t>
            </a:r>
            <a:r>
              <a:rPr lang="en-GB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Advent</a:t>
            </a:r>
            <a:r>
              <a:rPr lang="en-GB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story, we thought about the prophet Isaiah and his message of hope for all people.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811" y="3186004"/>
            <a:ext cx="8922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 we think about the birth of John the Baptist and his message about the coming Prince of Peace.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50463"/>
            <a:ext cx="962035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G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736" y="5513442"/>
            <a:ext cx="13468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4DE3A"/>
                </a:solidFill>
                <a:effectLst>
                  <a:outerShdw blurRad="12700" dist="38100" dir="2700000" algn="tl" rotWithShape="0">
                    <a:srgbClr val="F4DE3A">
                      <a:lumMod val="60000"/>
                      <a:lumOff val="40000"/>
                    </a:srgbClr>
                  </a:outerShdw>
                </a:effectLst>
                <a:latin typeface="Corbel" panose="020B0503020204020204"/>
              </a:rPr>
              <a:t>Two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F4DE3A"/>
              </a:solidFill>
              <a:effectLst>
                <a:outerShdw blurRad="12700" dist="38100" dir="2700000" algn="tl" rotWithShape="0">
                  <a:srgbClr val="F4DE3A">
                    <a:lumMod val="60000"/>
                    <a:lumOff val="40000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0870" y="408067"/>
            <a:ext cx="9825317" cy="5831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defRPr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Advent story continues…….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defRPr/>
            </a:pPr>
            <a:r>
              <a:rPr lang="en-GB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defRPr/>
            </a:pPr>
            <a:r>
              <a:rPr lang="en-GB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Zechariah and Elizabeth desperately wanted a baby.  God listened to them and they became parents when they were quite old.  They named their baby John. </a:t>
            </a:r>
          </a:p>
          <a:p>
            <a:pPr lvl="0">
              <a:lnSpc>
                <a:spcPct val="107000"/>
              </a:lnSpc>
              <a:defRPr/>
            </a:pPr>
            <a:r>
              <a:rPr lang="en-GB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grew up to be known as John the Baptist and he would go before Jesus to tell the people what was coming soon. </a:t>
            </a:r>
          </a:p>
          <a:p>
            <a:pPr lvl="0">
              <a:lnSpc>
                <a:spcPct val="107000"/>
              </a:lnSpc>
              <a:defRPr/>
            </a:pPr>
            <a:endParaRPr lang="en-GB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defRPr/>
            </a:pPr>
            <a:r>
              <a:rPr lang="en-GB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Zechariah said this about his son:</a:t>
            </a:r>
          </a:p>
          <a:p>
            <a:pPr lvl="0">
              <a:defRPr/>
            </a:pPr>
            <a:r>
              <a:rPr lang="en-GB" sz="24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Let us thank the Lord, the God of Israel. God has come to help his people and has given them freedom…</a:t>
            </a:r>
            <a:br>
              <a:rPr lang="en-GB" sz="2400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you, child, will be called a prophet of the Most High God.</a:t>
            </a:r>
            <a:br>
              <a:rPr lang="en-GB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will go first before the Lord to prepare the people for his coming.</a:t>
            </a:r>
            <a:br>
              <a:rPr lang="en-GB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will make his people know that they will be rescued…</a:t>
            </a:r>
          </a:p>
          <a:p>
            <a:pPr lvl="0">
              <a:defRPr/>
            </a:pPr>
            <a:r>
              <a:rPr lang="en-GB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will guide us into the path that goes toward peace</a:t>
            </a:r>
            <a:endParaRPr lang="en-GB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1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769" y="309141"/>
            <a:ext cx="744038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32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theme for the second part of our Advent story is Peace. 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52696"/>
            <a:ext cx="2305372" cy="6039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416" y="781253"/>
            <a:ext cx="1533739" cy="15146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7769" y="5806559"/>
            <a:ext cx="8373831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light our second Advent Candle -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4735" y="2295939"/>
            <a:ext cx="1052673" cy="32281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769" y="1761598"/>
            <a:ext cx="8131784" cy="3817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world is not always a peaceful place. People sometimes hurt other people.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God promises peace and sends Jesus, who is sometimes called the Prince of Peace.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our Advent story today, John the Baptist goes before Jesus to point people towards him, as the one who can bring peace .</a:t>
            </a:r>
          </a:p>
        </p:txBody>
      </p:sp>
    </p:spTree>
    <p:extLst>
      <p:ext uri="{BB962C8B-B14F-4D97-AF65-F5344CB8AC3E}">
        <p14:creationId xmlns:p14="http://schemas.microsoft.com/office/powerpoint/2010/main" val="87254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286" y="490679"/>
            <a:ext cx="96774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we think about peace, on our Advent journey,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are some questions to consider:</a:t>
            </a:r>
            <a:endParaRPr lang="en-GB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971" y="1715630"/>
            <a:ext cx="10060214" cy="531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does peace mean to you?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can we work together to have: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Peace for ourselves ?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Peace in the world?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Peace for those who feel worried or upset?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</a:p>
          <a:p>
            <a:pPr>
              <a:lnSpc>
                <a:spcPct val="115000"/>
              </a:lnSpc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 you think following a ‘path of peace’ </a:t>
            </a:r>
          </a:p>
          <a:p>
            <a:pPr>
              <a:lnSpc>
                <a:spcPct val="115000"/>
              </a:lnSpc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means? How would you expect people to behave?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52696"/>
            <a:ext cx="2305372" cy="6039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416" y="781253"/>
            <a:ext cx="1533739" cy="151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4735" y="2295939"/>
            <a:ext cx="1052673" cy="322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97FBA8"/>
            </a:gs>
            <a:gs pos="86022">
              <a:srgbClr val="00863D"/>
            </a:gs>
          </a:gsLst>
          <a:lin ang="5400012" scaled="0"/>
          <a:tileRect/>
        </a:gra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2;p11">
            <a:extLst>
              <a:ext uri="{FF2B5EF4-FFF2-40B4-BE49-F238E27FC236}">
                <a16:creationId xmlns:a16="http://schemas.microsoft.com/office/drawing/2014/main" id="{149B7372-F09D-0646-9946-43B4BD520AB8}"/>
              </a:ext>
            </a:extLst>
          </p:cNvPr>
          <p:cNvSpPr txBox="1">
            <a:spLocks/>
          </p:cNvSpPr>
          <p:nvPr/>
        </p:nvSpPr>
        <p:spPr>
          <a:xfrm>
            <a:off x="660180" y="3427769"/>
            <a:ext cx="10784163" cy="2957279"/>
          </a:xfrm>
          <a:prstGeom prst="rect">
            <a:avLst/>
          </a:prstGeom>
          <a:noFill/>
        </p:spPr>
        <p:txBody>
          <a:bodyPr spcFirstLastPara="1" wrap="square" lIns="91658" tIns="91658" rIns="91658" bIns="9165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en-GB" sz="32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GB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Today’s Challenge</a:t>
            </a:r>
            <a:endParaRPr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cs typeface="Calibri"/>
                <a:sym typeface="Arial"/>
              </a:rPr>
              <a:t>If you would like to join in with today’s challenge, why don’t you:</a:t>
            </a:r>
            <a:endParaRPr lang="en-GB" sz="1800" dirty="0">
              <a:solidFill>
                <a:srgbClr val="FFFF00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GB" sz="1800" dirty="0">
                <a:solidFill>
                  <a:srgbClr val="FFFF00"/>
                </a:solidFill>
                <a:latin typeface="Calibri"/>
                <a:cs typeface="Calibri"/>
              </a:rPr>
              <a:t>    </a:t>
            </a:r>
            <a:endParaRPr lang="en-GB"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28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lang="en-GB" sz="2800" dirty="0" smtClean="0">
                <a:solidFill>
                  <a:srgbClr val="FFFFFF"/>
                </a:solidFill>
                <a:latin typeface="Calibri"/>
                <a:cs typeface="Calibri"/>
              </a:rPr>
              <a:t>raw a picture of yourself</a:t>
            </a:r>
            <a:r>
              <a:rPr lang="en-GB" sz="2800" dirty="0">
                <a:solidFill>
                  <a:srgbClr val="FFFFFF"/>
                </a:solidFill>
                <a:latin typeface="Calibri"/>
                <a:cs typeface="Calibri"/>
              </a:rPr>
              <a:t>.  Around your drawing, write down words that describe the best things about you.</a:t>
            </a:r>
            <a:endParaRPr lang="en-GB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lang="en-GB" sz="3200" dirty="0" smtClean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endParaRPr lang="en-GB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800" dirty="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en-GB" sz="2800" dirty="0" smtClean="0">
                <a:solidFill>
                  <a:srgbClr val="FFFFFF"/>
                </a:solidFill>
                <a:latin typeface="Calibri"/>
                <a:cs typeface="Calibri"/>
              </a:rPr>
              <a:t>Lie </a:t>
            </a:r>
            <a:r>
              <a:rPr lang="en-GB" sz="2800" dirty="0">
                <a:solidFill>
                  <a:srgbClr val="FFFFFF"/>
                </a:solidFill>
                <a:latin typeface="Calibri"/>
                <a:cs typeface="Calibri"/>
              </a:rPr>
              <a:t>on your back, close your eyes and challenge yourself to slowly and quietly count to 100.  Listen carefully to the sounds around you and the noise of your breathing.</a:t>
            </a:r>
            <a:endParaRPr lang="en-GB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180" y="606875"/>
            <a:ext cx="9982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Today we have been reflecting on how we can be bringers of peace in this world, so today’s challenge is linked to the habit of </a:t>
            </a:r>
            <a:r>
              <a:rPr lang="en-GB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343" y="300850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542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9140" y="2243937"/>
            <a:ext cx="59574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Loving God, 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me to learn from you 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habit of </a:t>
            </a:r>
            <a:r>
              <a:rPr lang="en-GB" sz="28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reflecting,</a:t>
            </a:r>
            <a:endParaRPr lang="en-GB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that the rhythm of my life can match 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rhythm of your heart of love.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</a:t>
            </a:r>
          </a:p>
        </p:txBody>
      </p:sp>
      <p:sp>
        <p:nvSpPr>
          <p:cNvPr id="3" name="Rectangle 2"/>
          <p:cNvSpPr/>
          <p:nvPr/>
        </p:nvSpPr>
        <p:spPr>
          <a:xfrm>
            <a:off x="5859140" y="1447587"/>
            <a:ext cx="4993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3600" u="sng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Rhythm of Life Prayer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580" y="363170"/>
            <a:ext cx="9320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would like to, you can join in saying these prayer.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610" y="1447587"/>
            <a:ext cx="3928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Prayer for the 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611" y="2243936"/>
            <a:ext cx="50329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Lord Jesus,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 the Prince of Peace.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way we live, the things we say and the kindness we do,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us to be peace-bringers,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our friends, our school,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communities and our world. 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343" y="300850"/>
            <a:ext cx="1080000" cy="1080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58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221685" y="1691707"/>
            <a:ext cx="816467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</a:rPr>
              <a:t>This resource was produced by the Diocese of Leeds Education Team.</a:t>
            </a:r>
          </a:p>
          <a:p>
            <a:r>
              <a:rPr lang="en-GB" sz="1800" b="1" dirty="0" smtClean="0">
                <a:solidFill>
                  <a:schemeClr val="bg1"/>
                </a:solidFill>
              </a:rPr>
              <a:t>For </a:t>
            </a:r>
            <a:r>
              <a:rPr lang="en-GB" sz="1800" b="1" dirty="0">
                <a:solidFill>
                  <a:schemeClr val="bg1"/>
                </a:solidFill>
              </a:rPr>
              <a:t>more information about this or future resources, 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please contact your named adviser:</a:t>
            </a:r>
          </a:p>
          <a:p>
            <a:endParaRPr lang="en-GB" sz="1800" b="1" dirty="0">
              <a:solidFill>
                <a:schemeClr val="bg1"/>
              </a:solidFill>
            </a:endParaRPr>
          </a:p>
          <a:p>
            <a:r>
              <a:rPr lang="en-GB" sz="1800" b="1" dirty="0">
                <a:solidFill>
                  <a:schemeClr val="bg1"/>
                </a:solidFill>
              </a:rPr>
              <a:t>simone.bennett@leeds.anglican.org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simon.sloan@leeds.anglican.org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darren.dudman@leeds.anglican.org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janet.tringham@leeds.anglican.org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lee.talbot@leeds.anglican.org</a:t>
            </a:r>
          </a:p>
          <a:p>
            <a:r>
              <a:rPr lang="en-GB" sz="1800" b="1" dirty="0">
                <a:solidFill>
                  <a:schemeClr val="bg1"/>
                </a:solidFill>
              </a:rPr>
              <a:t>rupert.madeley@leeds.anglican.org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7" y="5503498"/>
            <a:ext cx="2208530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6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ristmas 2016 special">
  <a:themeElements>
    <a:clrScheme name="Custom 347">
      <a:dk1>
        <a:srgbClr val="40234C"/>
      </a:dk1>
      <a:lt1>
        <a:srgbClr val="FFFFFF"/>
      </a:lt1>
      <a:dk2>
        <a:srgbClr val="FFDD92"/>
      </a:dk2>
      <a:lt2>
        <a:srgbClr val="FFFCF7"/>
      </a:lt2>
      <a:accent1>
        <a:srgbClr val="DCB9E3"/>
      </a:accent1>
      <a:accent2>
        <a:srgbClr val="69397D"/>
      </a:accent2>
      <a:accent3>
        <a:srgbClr val="40234C"/>
      </a:accent3>
      <a:accent4>
        <a:srgbClr val="FFF3E3"/>
      </a:accent4>
      <a:accent5>
        <a:srgbClr val="FFE8CA"/>
      </a:accent5>
      <a:accent6>
        <a:srgbClr val="FFDD92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ristmas 2016 special">
  <a:themeElements>
    <a:clrScheme name="Custom 347">
      <a:dk1>
        <a:srgbClr val="40234C"/>
      </a:dk1>
      <a:lt1>
        <a:srgbClr val="FFFFFF"/>
      </a:lt1>
      <a:dk2>
        <a:srgbClr val="FFDD92"/>
      </a:dk2>
      <a:lt2>
        <a:srgbClr val="FFFCF7"/>
      </a:lt2>
      <a:accent1>
        <a:srgbClr val="DCB9E3"/>
      </a:accent1>
      <a:accent2>
        <a:srgbClr val="69397D"/>
      </a:accent2>
      <a:accent3>
        <a:srgbClr val="40234C"/>
      </a:accent3>
      <a:accent4>
        <a:srgbClr val="FFF3E3"/>
      </a:accent4>
      <a:accent5>
        <a:srgbClr val="FFE8CA"/>
      </a:accent5>
      <a:accent6>
        <a:srgbClr val="FFDD92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DE6C7D0443640AEF0A0B4902CFC2F" ma:contentTypeVersion="12" ma:contentTypeDescription="Create a new document." ma:contentTypeScope="" ma:versionID="1f7a152e5e036fb947a0cbfb7a48868f">
  <xsd:schema xmlns:xsd="http://www.w3.org/2001/XMLSchema" xmlns:xs="http://www.w3.org/2001/XMLSchema" xmlns:p="http://schemas.microsoft.com/office/2006/metadata/properties" xmlns:ns2="48f09416-ac08-49d6-afd3-25b9b32af968" xmlns:ns3="b6ed18a8-783b-4a81-89cd-e7f1a6e75ffa" targetNamespace="http://schemas.microsoft.com/office/2006/metadata/properties" ma:root="true" ma:fieldsID="062365d1b65f1c241fd72ea5b0040549" ns2:_="" ns3:_="">
    <xsd:import namespace="48f09416-ac08-49d6-afd3-25b9b32af968"/>
    <xsd:import namespace="b6ed18a8-783b-4a81-89cd-e7f1a6e75f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09416-ac08-49d6-afd3-25b9b32a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d18a8-783b-4a81-89cd-e7f1a6e75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DC536-A008-4A7B-A163-B61B0ABD73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A15F5F-3705-4534-8FD9-9B22F3BAFD15}">
  <ds:schemaRefs>
    <ds:schemaRef ds:uri="http://purl.org/dc/elements/1.1/"/>
    <ds:schemaRef ds:uri="http://schemas.microsoft.com/office/2006/metadata/properties"/>
    <ds:schemaRef ds:uri="48f09416-ac08-49d6-afd3-25b9b32af96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6ed18a8-783b-4a81-89cd-e7f1a6e75ff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EA3E9A-FE25-4C9F-B510-DC8224E87D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f09416-ac08-49d6-afd3-25b9b32af968"/>
    <ds:schemaRef ds:uri="b6ed18a8-783b-4a81-89cd-e7f1a6e75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387</Words>
  <Application>Microsoft Office PowerPoint</Application>
  <PresentationFormat>Widescreen</PresentationFormat>
  <Paragraphs>71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Bodoni MT</vt:lpstr>
      <vt:lpstr>Calibri</vt:lpstr>
      <vt:lpstr>Calibri Light</vt:lpstr>
      <vt:lpstr>Corbel</vt:lpstr>
      <vt:lpstr>Playfair Display</vt:lpstr>
      <vt:lpstr>Playfair Display SC</vt:lpstr>
      <vt:lpstr>Times New Roman</vt:lpstr>
      <vt:lpstr>Office Theme</vt:lpstr>
      <vt:lpstr>Christmas 2016 special</vt:lpstr>
      <vt:lpstr>1_Christmas 2016 special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Rupert Madeley</dc:creator>
  <cp:lastModifiedBy>Rupert Madeley</cp:lastModifiedBy>
  <cp:revision>150</cp:revision>
  <dcterms:created xsi:type="dcterms:W3CDTF">2020-10-13T08:47:37Z</dcterms:created>
  <dcterms:modified xsi:type="dcterms:W3CDTF">2020-11-17T15:30:09Z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0x01010027BDE6C7D0443640AEF0A0B4902CFC2F</vt:lpwstr>
  </property>
</Properties>
</file>