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0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0D9BA-C05A-4E05-8BA8-0E4FC032FADE}" type="datetimeFigureOut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05/02/2021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7A91F-CE67-4DC9-9646-6EF761F29E76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838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0D9BA-C05A-4E05-8BA8-0E4FC032FADE}" type="datetimeFigureOut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05/02/2021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7A91F-CE67-4DC9-9646-6EF761F29E76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80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0D9BA-C05A-4E05-8BA8-0E4FC032FADE}" type="datetimeFigureOut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05/02/2021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7A91F-CE67-4DC9-9646-6EF761F29E76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932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B3116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B3116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0D9BA-C05A-4E05-8BA8-0E4FC032FADE}" type="datetimeFigureOut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05/02/2021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7A91F-CE67-4DC9-9646-6EF761F29E76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465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0D9BA-C05A-4E05-8BA8-0E4FC032FADE}" type="datetimeFigureOut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05/02/2021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7A91F-CE67-4DC9-9646-6EF761F29E76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775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0D9BA-C05A-4E05-8BA8-0E4FC032FADE}" type="datetimeFigureOut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05/02/2021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7A91F-CE67-4DC9-9646-6EF761F29E76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316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0D9BA-C05A-4E05-8BA8-0E4FC032FADE}" type="datetimeFigureOut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05/02/2021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7A91F-CE67-4DC9-9646-6EF761F29E76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539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0D9BA-C05A-4E05-8BA8-0E4FC032FADE}" type="datetimeFigureOut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05/02/2021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7A91F-CE67-4DC9-9646-6EF761F29E76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526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0D9BA-C05A-4E05-8BA8-0E4FC032FADE}" type="datetimeFigureOut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05/02/2021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7A91F-CE67-4DC9-9646-6EF761F29E76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543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998"/>
                    </a14:imgEffect>
                    <a14:imgEffect>
                      <a14:saturation sat="2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1026" cy="685854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7643" y="487681"/>
            <a:ext cx="10796264" cy="67926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2660162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4444" cy="685800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42469" y="262276"/>
            <a:ext cx="98705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 w="3175">
                  <a:solidFill>
                    <a:srgbClr val="7030A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The Rhythm of Life Lent Journey</a:t>
            </a:r>
          </a:p>
        </p:txBody>
      </p:sp>
    </p:spTree>
    <p:extLst>
      <p:ext uri="{BB962C8B-B14F-4D97-AF65-F5344CB8AC3E}">
        <p14:creationId xmlns:p14="http://schemas.microsoft.com/office/powerpoint/2010/main" val="95877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0D9BA-C05A-4E05-8BA8-0E4FC032FADE}" type="datetimeFigureOut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05/02/2021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7A91F-CE67-4DC9-9646-6EF761F29E76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701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00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2657" y="5594193"/>
            <a:ext cx="1080000" cy="108000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19420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00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6096" y="5650183"/>
            <a:ext cx="1080000" cy="1080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79209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1026" cy="68585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0140" y="5570028"/>
            <a:ext cx="1080000" cy="1080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61655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1026" cy="68585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pic>
        <p:nvPicPr>
          <p:cNvPr id="4" name="Picture 3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4018" y="5632406"/>
            <a:ext cx="1080000" cy="1080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05944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1026" cy="68585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61693" y="5628331"/>
            <a:ext cx="1080000" cy="1080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3794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00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222" y="5602759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9819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1026" cy="68585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62744" y="5601302"/>
            <a:ext cx="1080000" cy="1080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19436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444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1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0D9BA-C05A-4E05-8BA8-0E4FC032FADE}" type="datetimeFigureOut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05/02/2021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7A91F-CE67-4DC9-9646-6EF761F29E76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15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0D9BA-C05A-4E05-8BA8-0E4FC032FADE}" type="datetimeFigureOut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05/02/2021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7A91F-CE67-4DC9-9646-6EF761F29E76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15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0D9BA-C05A-4E05-8BA8-0E4FC032FADE}" type="datetimeFigureOut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05/02/2021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7A91F-CE67-4DC9-9646-6EF761F29E76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05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0D9BA-C05A-4E05-8BA8-0E4FC032FADE}" type="datetimeFigureOut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05/02/2021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7A91F-CE67-4DC9-9646-6EF761F29E76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39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0D9BA-C05A-4E05-8BA8-0E4FC032FADE}" type="datetimeFigureOut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05/02/2021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7A91F-CE67-4DC9-9646-6EF761F29E76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639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0D9BA-C05A-4E05-8BA8-0E4FC032FADE}" type="datetimeFigureOut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05/02/2021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7A91F-CE67-4DC9-9646-6EF761F29E76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72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0D9BA-C05A-4E05-8BA8-0E4FC032FADE}" type="datetimeFigureOut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05/02/2021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7A91F-CE67-4DC9-9646-6EF761F29E76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4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0D9BA-C05A-4E05-8BA8-0E4FC032FADE}" type="datetimeFigureOut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05/02/2021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7A91F-CE67-4DC9-9646-6EF761F29E76}" type="slidenum"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84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Content Slide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5D98F-8E32-4E12-97C9-5913C79A3E3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EFFD4-1150-459A-8230-785B7C204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23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88JYcN2-FiQ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../Checked/The%20Lord%27s%20Prayer%20|%20The%20Church%20of%20England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mailto:simon.sloan@leeds.anglican.org" TargetMode="External"/><Relationship Id="rId7" Type="http://schemas.openxmlformats.org/officeDocument/2006/relationships/hyperlink" Target="mailto:rupert.madeley@leeds.anglican.org" TargetMode="External"/><Relationship Id="rId2" Type="http://schemas.openxmlformats.org/officeDocument/2006/relationships/hyperlink" Target="mailto:simone.bennett@leeds.anglican.org" TargetMode="External"/><Relationship Id="rId1" Type="http://schemas.openxmlformats.org/officeDocument/2006/relationships/slideLayout" Target="../slideLayouts/slideLayout27.xml"/><Relationship Id="rId6" Type="http://schemas.openxmlformats.org/officeDocument/2006/relationships/hyperlink" Target="mailto:lee.talbot@leeds.anglican.org" TargetMode="External"/><Relationship Id="rId5" Type="http://schemas.openxmlformats.org/officeDocument/2006/relationships/hyperlink" Target="mailto:janet.tringham@leeds.anglican.org" TargetMode="External"/><Relationship Id="rId4" Type="http://schemas.openxmlformats.org/officeDocument/2006/relationships/hyperlink" Target="mailto:darren.dudman@leeds.anglican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568" y="1205049"/>
            <a:ext cx="416113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Story part 1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Jesus is Baptised</a:t>
            </a:r>
            <a:endParaRPr kumimoji="0" lang="en-GB" sz="4400" b="1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prstClr val="white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81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98" y="278263"/>
            <a:ext cx="110365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Lent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is the time when Christians prepare for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Easter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Jesus has a difficult journey ahead of him.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 our Rhythm of Life Lent story begins, we meet Jesus being baptised by John in the River Jordan and preparing himself for the events that will come later.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9" name="88JYcN2-Fi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21874" y="2955919"/>
            <a:ext cx="8652030" cy="36162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198" y="3307800"/>
            <a:ext cx="228441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</a:t>
            </a:r>
            <a:r>
              <a:rPr lang="en-GB" sz="28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video </a:t>
            </a:r>
            <a:r>
              <a:rPr lang="en-GB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watch or move on to the next slide to read the first part of the  story ….</a:t>
            </a:r>
          </a:p>
        </p:txBody>
      </p:sp>
    </p:spTree>
    <p:extLst>
      <p:ext uri="{BB962C8B-B14F-4D97-AF65-F5344CB8AC3E}">
        <p14:creationId xmlns:p14="http://schemas.microsoft.com/office/powerpoint/2010/main" val="21944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0" y="367392"/>
            <a:ext cx="111034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Y</a:t>
            </a:r>
            <a:r>
              <a:rPr kumimoji="0" lang="en-GB" sz="28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ou can read about this in </a:t>
            </a:r>
            <a:r>
              <a:rPr kumimoji="0" lang="en-GB" sz="28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Matthew’s gospel:</a:t>
            </a:r>
            <a:endParaRPr kumimoji="0" lang="en-GB" sz="28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Matthew – Chapter 3</a:t>
            </a:r>
            <a:endParaRPr kumimoji="0" lang="en-GB" sz="28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kumimoji="0" lang="en-GB" sz="2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those days John the Baptist came, preaching in the wilderness </a:t>
            </a:r>
            <a:r>
              <a:rPr kumimoji="0" lang="en-GB" sz="2400" b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and saying</a:t>
            </a:r>
            <a:r>
              <a:rPr kumimoji="0" lang="en-GB" sz="2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kumimoji="0" lang="en-GB" sz="2400" b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2400" b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“Repent, for the kingdom of heaven has come near.” </a:t>
            </a:r>
            <a:r>
              <a:rPr kumimoji="0" lang="en-GB" sz="2400" b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kumimoji="0" lang="en-GB" sz="2400" b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is he who was spoken of through the prophet Isaiah</a:t>
            </a:r>
            <a:r>
              <a:rPr kumimoji="0" lang="en-GB" sz="2400" b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kumimoji="0" lang="en-GB" sz="2400" b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2400" b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kumimoji="0" lang="en-GB" sz="2400" b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 voice of one calling </a:t>
            </a:r>
            <a:r>
              <a:rPr kumimoji="0" lang="en-GB" sz="2400" b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out in </a:t>
            </a:r>
            <a:r>
              <a:rPr kumimoji="0" lang="en-GB" sz="2400" b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 wilderness</a:t>
            </a:r>
            <a:r>
              <a:rPr kumimoji="0" lang="en-GB" sz="2400" b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‘</a:t>
            </a:r>
            <a:r>
              <a:rPr kumimoji="0" lang="en-GB" sz="2400" b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Prepare the way for the </a:t>
            </a:r>
            <a:r>
              <a:rPr kumimoji="0" lang="en-GB" sz="2400" b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Lord,</a:t>
            </a:r>
            <a:r>
              <a:rPr kumimoji="0" lang="en-GB" sz="2400" b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2400" b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make </a:t>
            </a:r>
            <a:r>
              <a:rPr lang="en-GB" sz="24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 path straight</a:t>
            </a:r>
            <a:r>
              <a:rPr kumimoji="0" lang="en-GB" sz="2400" b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.’”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John’s </a:t>
            </a:r>
            <a:r>
              <a:rPr kumimoji="0" lang="en-GB" sz="2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clothes were made of camel’s hair, and he had a leather belt around his waist. His food was locusts and wild honey. </a:t>
            </a:r>
            <a:endParaRPr kumimoji="0" lang="en-GB" sz="2400" b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Then Jesus </a:t>
            </a:r>
            <a:r>
              <a:rPr kumimoji="0" lang="en-GB" sz="2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came from Galilee to the Jordan to be baptized by John. </a:t>
            </a:r>
            <a:r>
              <a:rPr kumimoji="0" lang="en-GB" sz="2400" b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kumimoji="0" lang="en-GB" sz="2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John tried to </a:t>
            </a:r>
            <a:r>
              <a:rPr kumimoji="0" lang="en-GB" sz="2400" b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stop </a:t>
            </a:r>
            <a:r>
              <a:rPr kumimoji="0" lang="en-GB" sz="2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him, saying</a:t>
            </a:r>
            <a:r>
              <a:rPr kumimoji="0" lang="en-GB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GB" sz="2400" b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“I need to be </a:t>
            </a:r>
            <a:r>
              <a:rPr kumimoji="0" lang="en-GB" sz="2400" b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baptised </a:t>
            </a:r>
            <a:r>
              <a:rPr kumimoji="0" lang="en-GB" sz="2400" b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kumimoji="0" lang="en-GB" sz="2400" b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you…” </a:t>
            </a:r>
            <a:r>
              <a:rPr kumimoji="0" lang="en-GB" sz="2400" b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But, John agreed and as </a:t>
            </a:r>
            <a:r>
              <a:rPr kumimoji="0" lang="en-GB" sz="2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soon as Jesus was </a:t>
            </a:r>
            <a:r>
              <a:rPr kumimoji="0" lang="en-GB" sz="2400" b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baptised</a:t>
            </a:r>
            <a:r>
              <a:rPr kumimoji="0" lang="en-GB" sz="2400" b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and</a:t>
            </a:r>
            <a:r>
              <a:rPr kumimoji="0" lang="en-GB" sz="2400" b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came </a:t>
            </a:r>
            <a:r>
              <a:rPr kumimoji="0" lang="en-GB" sz="2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up out of the </a:t>
            </a:r>
            <a:r>
              <a:rPr kumimoji="0" lang="en-GB" sz="2400" b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water,</a:t>
            </a:r>
            <a:r>
              <a:rPr kumimoji="0" lang="en-GB" sz="2400" b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2400" b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kumimoji="0" lang="en-GB" sz="2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that moment heaven was </a:t>
            </a:r>
            <a:r>
              <a:rPr kumimoji="0" lang="en-GB" sz="2400" b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opened. He </a:t>
            </a:r>
            <a:r>
              <a:rPr kumimoji="0" lang="en-GB" sz="2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saw the Spirit </a:t>
            </a:r>
            <a:r>
              <a:rPr kumimoji="0" lang="en-GB" sz="2400" b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of God coming down like </a:t>
            </a:r>
            <a:r>
              <a:rPr kumimoji="0" lang="en-GB" sz="2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kumimoji="0" lang="en-GB" sz="2400" b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dove and a </a:t>
            </a:r>
            <a:r>
              <a:rPr kumimoji="0" lang="en-GB" sz="2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voice from heaven said,</a:t>
            </a:r>
            <a:r>
              <a:rPr kumimoji="0" lang="en-GB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2400" b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“This is my Son, whom I love; with him I am </a:t>
            </a:r>
            <a:r>
              <a:rPr kumimoji="0" lang="en-GB" sz="2400" b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pleased</a:t>
            </a:r>
            <a:r>
              <a:rPr kumimoji="0" lang="en-GB" sz="2400" b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93349" y="487357"/>
            <a:ext cx="406400" cy="40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75371" y="367392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Click here if you want to listen</a:t>
            </a:r>
            <a:endParaRPr lang="en-GB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7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5179" y="823503"/>
            <a:ext cx="10796264" cy="5160918"/>
          </a:xfrm>
        </p:spPr>
        <p:txBody>
          <a:bodyPr>
            <a:normAutofit fontScale="62500" lnSpcReduction="20000"/>
          </a:bodyPr>
          <a:lstStyle/>
          <a:p>
            <a:r>
              <a:rPr lang="en-GB" sz="4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questions to help you think about the story…</a:t>
            </a:r>
          </a:p>
          <a:p>
            <a:endParaRPr lang="en-GB" sz="4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John the Baptist was preparing people to meet Jesus.</a:t>
            </a:r>
          </a:p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- Can you think of things that you have to prepare for? </a:t>
            </a:r>
          </a:p>
          <a:p>
            <a:pPr marL="457200" indent="-457200">
              <a:buFontTx/>
              <a:buChar char="-"/>
            </a:pPr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- What difference does it make to be prepared? </a:t>
            </a:r>
          </a:p>
          <a:p>
            <a:pPr marL="457200" indent="-457200">
              <a:buFontTx/>
              <a:buChar char="-"/>
            </a:pPr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- Can you prepare for everything?</a:t>
            </a:r>
          </a:p>
          <a:p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sorts of things do you think the people in the story were doing that God wanted them to stop? The Bible calls these sins – </a:t>
            </a:r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can you think of other words we could use?</a:t>
            </a:r>
          </a:p>
          <a:p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Jesus didn’t mind how things looked to other people. He wanted to do what God wanted, no matter what. How do you know when you’re doing the right thing</a:t>
            </a:r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? Who or what helps you decide?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711" y="609990"/>
            <a:ext cx="2064291" cy="296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9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74986" y="710292"/>
            <a:ext cx="10796264" cy="511084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Putting the story into action…</a:t>
            </a:r>
          </a:p>
          <a:p>
            <a:endParaRPr lang="en-GB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else can you find out about Baptism?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someone in your family has been baptised, you might want to ask them about it.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Think about something you want to do even better – helping at home, keeping your room tidy, reading more…make a commitment and ask someone to help you to stick to it!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08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8657" y="1609236"/>
            <a:ext cx="10796264" cy="679268"/>
          </a:xfrm>
        </p:spPr>
        <p:txBody>
          <a:bodyPr>
            <a:noAutofit/>
          </a:bodyPr>
          <a:lstStyle/>
          <a:p>
            <a: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  <a:t>Our Father in heaven,</a:t>
            </a:r>
            <a:b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  <a:t>hallowed be your name,</a:t>
            </a:r>
            <a:b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  <a:t>your kingdom come,</a:t>
            </a:r>
            <a:b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  <a:t>your will be done,</a:t>
            </a:r>
            <a:b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  <a:t>on earth as in heaven.</a:t>
            </a:r>
            <a:b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  <a:t>Give us today our daily bread.</a:t>
            </a:r>
            <a:b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  <a:t>Forgive us our sins</a:t>
            </a:r>
            <a:b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  <a:t>as we forgive those who sin against us.</a:t>
            </a:r>
            <a:b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  <a:t>Lead us not into temptation</a:t>
            </a:r>
            <a:b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  <a:t>but deliver us from evil.</a:t>
            </a:r>
            <a:b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  <a:t>For the kingdom, the power,</a:t>
            </a:r>
            <a:b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  <a:t>and the glory are yours</a:t>
            </a:r>
            <a:b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  <a:t>now and for ever.</a:t>
            </a:r>
            <a:b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  <a:t>Amen.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8657" y="555404"/>
            <a:ext cx="11330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One of the most well known Christian prayers is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Lord’s Prayer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 may want to say it as you think about the story.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 rot="3288189">
            <a:off x="6079311" y="2227040"/>
            <a:ext cx="3669390" cy="357012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11801" y="3043283"/>
            <a:ext cx="33310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2" action="ppaction://hlinkfile"/>
              </a:rPr>
              <a:t>Click here to find out more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about the Lord’s Prayer.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You can also watch a video to learn it in sign language too….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98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5645020" y="4089455"/>
            <a:ext cx="6391470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This resource was produced by the Diocese of Leeds Education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Team. For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more information about this or future resources, 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please contact your named adviser: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2"/>
              </a:rPr>
              <a:t>simone.bennett@leeds.anglican.org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simon.sloan@leeds.anglican.org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darren.dudman@leeds.anglican.org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janet.tringham@leeds.anglican.org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lee.talbot@leeds.anglican.org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rupert.madeley@leeds.anglican.org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5" y="188707"/>
            <a:ext cx="2208530" cy="104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2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BDE6C7D0443640AEF0A0B4902CFC2F" ma:contentTypeVersion="12" ma:contentTypeDescription="Create a new document." ma:contentTypeScope="" ma:versionID="1f7a152e5e036fb947a0cbfb7a48868f">
  <xsd:schema xmlns:xsd="http://www.w3.org/2001/XMLSchema" xmlns:xs="http://www.w3.org/2001/XMLSchema" xmlns:p="http://schemas.microsoft.com/office/2006/metadata/properties" xmlns:ns2="48f09416-ac08-49d6-afd3-25b9b32af968" xmlns:ns3="b6ed18a8-783b-4a81-89cd-e7f1a6e75ffa" targetNamespace="http://schemas.microsoft.com/office/2006/metadata/properties" ma:root="true" ma:fieldsID="062365d1b65f1c241fd72ea5b0040549" ns2:_="" ns3:_="">
    <xsd:import namespace="48f09416-ac08-49d6-afd3-25b9b32af968"/>
    <xsd:import namespace="b6ed18a8-783b-4a81-89cd-e7f1a6e75f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09416-ac08-49d6-afd3-25b9b32af9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ed18a8-783b-4a81-89cd-e7f1a6e75ff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F4CCEC-5F99-4B16-9D8D-840125920B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8029FF-1B99-4B34-AC77-68F7E055CE87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48f09416-ac08-49d6-afd3-25b9b32af968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b6ed18a8-783b-4a81-89cd-e7f1a6e75ff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D9B3CB6-CEC9-406F-BBCD-1489007BDD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f09416-ac08-49d6-afd3-25b9b32af968"/>
    <ds:schemaRef ds:uri="b6ed18a8-783b-4a81-89cd-e7f1a6e75f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474</Words>
  <Application>Microsoft Office PowerPoint</Application>
  <PresentationFormat>Widescreen</PresentationFormat>
  <Paragraphs>45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Bodoni MT</vt:lpstr>
      <vt:lpstr>Calibri</vt:lpstr>
      <vt:lpstr>Calibri Light</vt:lpstr>
      <vt:lpstr>Century Gothic</vt:lpstr>
      <vt:lpstr>Wingdings 3</vt:lpstr>
      <vt:lpstr>Ion Boardroom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Simone Bennett</dc:creator>
  <cp:lastModifiedBy>Rupert Madeley</cp:lastModifiedBy>
  <cp:revision>6</cp:revision>
  <dcterms:created xsi:type="dcterms:W3CDTF">2021-02-02T09:13:19Z</dcterms:created>
  <dcterms:modified xsi:type="dcterms:W3CDTF">2021-02-05T16:40:04Z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0x01010027BDE6C7D0443640AEF0A0B4902CFC2F</vt:lpwstr>
  </property>
</Properties>
</file>