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6" r:id="rId3"/>
    <p:sldId id="270" r:id="rId4"/>
    <p:sldId id="269" r:id="rId5"/>
    <p:sldId id="257" r:id="rId6"/>
    <p:sldId id="258" r:id="rId7"/>
    <p:sldId id="259" r:id="rId8"/>
    <p:sldId id="267" r:id="rId9"/>
    <p:sldId id="261" r:id="rId10"/>
    <p:sldId id="268" r:id="rId11"/>
    <p:sldId id="260" r:id="rId12"/>
    <p:sldId id="263" r:id="rId13"/>
    <p:sldId id="271" r:id="rId14"/>
    <p:sldId id="272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B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954" autoAdjust="0"/>
  </p:normalViewPr>
  <p:slideViewPr>
    <p:cSldViewPr snapToGrid="0">
      <p:cViewPr varScale="1">
        <p:scale>
          <a:sx n="64" d="100"/>
          <a:sy n="64" d="100"/>
        </p:scale>
        <p:origin x="14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D76AF-CCBF-4656-8892-923D10BFEACF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E4CF6-4FEA-4A4B-A53A-626303301D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51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74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533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4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313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65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082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225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562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092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69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42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009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E4CF6-4FEA-4A4B-A53A-626303301D9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868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D9C44-0DAC-48E8-85F6-CE7924EA0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91B9F-EE4E-429F-BDC0-B49BF73D1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83543-0239-4D18-BC36-4CA4FC51D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DBCE6-CA6C-44F4-9A6B-3FC56AA3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39B2A-3777-49F5-AC79-BD0053D3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461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B0D0-6316-4E14-AFFB-5874EF14F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F73DAE-7A71-4458-9D53-1608B1048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A9F78-8B4F-4C56-B821-3FD9D39B9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798F6-F939-4AF3-9E12-D190BFE3F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052D1-D5E6-4FE5-A5E4-937A9EB8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88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A8755-119D-4470-9627-4F7FA5E77C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70766-1AF4-471D-A770-AD23E6019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7E0CF-59CE-4A5C-B455-577A4FD62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DA965-F210-4AF7-9F31-E0B80C02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7A-8121-4C2C-A4EE-6D3FFA846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8E388-ACCA-48AB-86AB-B481828E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2D7D-8626-42FE-96E6-EA514B4FF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61BB3-436E-4202-81A2-CC1479F84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D68A7-2FD7-4FA3-83A1-108F43FF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0138A-9F59-4850-AC3A-03C3BB2B4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86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D41D-7321-4DAE-BFED-3E0AAD79C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85C1F-30A2-45BF-96C0-2E8598639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AE30D-2A71-4F87-820C-C16A0EB7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36B78-1A6E-4BBF-9294-60276462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7C2B8-14E7-4656-8E68-83FC7E9C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6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615D-49A3-4841-B55E-A0CEA7CB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095BD-E264-460D-9AC9-7CC5A8B3B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D3078-9A89-459C-8B18-708B19192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89EFB-B66F-40AE-8C01-04DE60489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64D9F-64F6-417E-83E9-2771C54E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B7FF6-246D-4B6D-89A8-205087CF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5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10E5-25A6-4177-A334-730E35C4F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E17F2-C59A-4217-81F8-BEE3A1FC5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05C0C-02A2-4DDB-BC23-F3498888F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0BC48E-BF26-4A54-AAB7-C998619D8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F5A42-EDAF-4B95-B4D2-84D343733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F2E74-5283-455C-9C29-C1330BA4C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B8703-834E-40B7-AA7E-EFA4A15B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742C8-9141-4996-A7B9-F5BCF262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1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0517-5FA4-4141-AB78-20BD90F3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45BBE-5F9A-488A-983C-460B5BCE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0320B-4D3E-4CE2-942C-EF006170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D0347-E847-4B3D-A3F6-673F467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7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32364C-03F6-431C-B686-2483628E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702A6-029A-428A-8656-8603E2EA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8BD4C-90E2-47C2-9625-65DE2EA2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89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0D0E-A277-4E55-B1CE-4B575AA7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F9FED-B512-4805-9425-41ED67BAB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084A5-717E-4775-A70E-54D078412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387CE-73FC-4806-AEFA-1B77E7482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11028-2056-4407-8811-FA3C71181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8E7F5-EDEA-47B0-984B-0559F8ED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429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DC9A-5743-4A4A-B025-A9E1C2365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EE8883-2AE6-4C85-A6A3-2B8EE2EB3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EC469-EA19-49E4-A8C0-AD1A7F529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6EA94-94FE-4BE7-BAD8-4AB0397CF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39373-C74E-4D62-BC03-5E7C78F92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B02F1-EC68-4C67-A7DD-C72FA7C1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78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2C7E5C-B0FD-4707-8BAB-D378879C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95849-1203-48E7-B6AA-D8F2F75D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F7703-4025-452F-A5A5-CBF1E7EB5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99B95-868E-4D40-9D02-D7351AE6249A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79DB9-9B7D-4FED-9C0E-24F9C6323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1D881-F48F-40AD-B782-2F3760DE8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A79B6-58D4-4DDE-8CDD-F72BF82BBB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61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bookfind.co.uk/default.asp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E13518-A001-4126-AE49-CE0920333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779" y="4169090"/>
            <a:ext cx="2104988" cy="2482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9C1CAD-B0A0-4D6D-B057-E3BAE17193E5}"/>
              </a:ext>
            </a:extLst>
          </p:cNvPr>
          <p:cNvSpPr txBox="1"/>
          <p:nvPr/>
        </p:nvSpPr>
        <p:spPr>
          <a:xfrm>
            <a:off x="3335128" y="2303898"/>
            <a:ext cx="47271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Welcome to our information meeting about Accelerated Reader. 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11.11.24</a:t>
            </a:r>
            <a:endParaRPr lang="en-GB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FE23F4-E4CD-446D-BF91-9CB2AD44B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5" y="181406"/>
            <a:ext cx="7283116" cy="212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035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2C9A59-4912-4DA9-9359-DC9ABF7F6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57" y="262345"/>
            <a:ext cx="7732617" cy="567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98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DD039-A33A-4892-A459-1A70AD8EC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08" y="666749"/>
            <a:ext cx="10190746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07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4C8BA5-16EB-46B7-94AC-ED8EB1D8164E}"/>
              </a:ext>
            </a:extLst>
          </p:cNvPr>
          <p:cNvSpPr txBox="1"/>
          <p:nvPr/>
        </p:nvSpPr>
        <p:spPr>
          <a:xfrm>
            <a:off x="1729068" y="244848"/>
            <a:ext cx="8211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What the children can see…</a:t>
            </a:r>
          </a:p>
          <a:p>
            <a:pPr algn="ctr"/>
            <a:endParaRPr lang="en-US" sz="5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28547-1A2D-4B5B-B281-E7F4B3C8F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4" y="1396158"/>
            <a:ext cx="4509799" cy="3652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C88EE2-4967-4AED-94F8-5EF0440BE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90" y="1364706"/>
            <a:ext cx="3330229" cy="260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8C17A6-5EEE-4008-8D6B-08572473E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396" y="3222204"/>
            <a:ext cx="3604572" cy="327688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EBBC60-2F4B-4591-955A-F547190D6347}"/>
              </a:ext>
            </a:extLst>
          </p:cNvPr>
          <p:cNvCxnSpPr>
            <a:cxnSpLocks/>
          </p:cNvCxnSpPr>
          <p:nvPr/>
        </p:nvCxnSpPr>
        <p:spPr>
          <a:xfrm flipV="1">
            <a:off x="7934325" y="4724400"/>
            <a:ext cx="1009650" cy="3664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A92016F-6DE3-4568-A9B7-587E246C23FD}"/>
              </a:ext>
            </a:extLst>
          </p:cNvPr>
          <p:cNvSpPr txBox="1"/>
          <p:nvPr/>
        </p:nvSpPr>
        <p:spPr>
          <a:xfrm>
            <a:off x="5495925" y="4724400"/>
            <a:ext cx="23526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They can see how they have done with their quizzes. We aim for 85% or above.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348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5EB32524-C67D-43E9-9AA7-CEA021C01973}"/>
              </a:ext>
            </a:extLst>
          </p:cNvPr>
          <p:cNvSpPr txBox="1"/>
          <p:nvPr/>
        </p:nvSpPr>
        <p:spPr>
          <a:xfrm>
            <a:off x="2613860" y="5342020"/>
            <a:ext cx="83108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https://www.arbookfind.co.uk/default.aspx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D5DB5-CD8B-4795-8193-2BE936918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20" y="668086"/>
            <a:ext cx="7398898" cy="41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3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8E1797-B0E7-40BA-9388-3F8340B1A9BD}"/>
              </a:ext>
            </a:extLst>
          </p:cNvPr>
          <p:cNvSpPr txBox="1"/>
          <p:nvPr/>
        </p:nvSpPr>
        <p:spPr>
          <a:xfrm>
            <a:off x="2325443" y="130016"/>
            <a:ext cx="8211671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Reading for Pleasure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Along with their AR or phonically decodable book, all children will also be able to choose a free reading book. They can change this weekly or more frequently if needed. </a:t>
            </a:r>
            <a:r>
              <a:rPr lang="en-US" sz="4400" i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The important thing is that the children love to read. </a:t>
            </a:r>
          </a:p>
          <a:p>
            <a:pPr algn="ctr"/>
            <a:endParaRPr lang="en-US" sz="5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24701-D502-42D2-A136-496F31FA7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25" y="4556751"/>
            <a:ext cx="1454004" cy="1968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85145B-6580-4229-ACD5-52C8F3D6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8" y="401364"/>
            <a:ext cx="1782216" cy="1596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1C07AC-D250-424B-A88D-267673913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1833" y="0"/>
            <a:ext cx="1043330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55870-B0DA-4A7D-9D0C-1732CCD31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0889" y="3994483"/>
            <a:ext cx="1634274" cy="241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2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7D8A4A-983D-4F81-984C-13DAAD1DE1E5}"/>
              </a:ext>
            </a:extLst>
          </p:cNvPr>
          <p:cNvSpPr txBox="1"/>
          <p:nvPr/>
        </p:nvSpPr>
        <p:spPr>
          <a:xfrm>
            <a:off x="1990164" y="2892798"/>
            <a:ext cx="8211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504454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84F708-3527-44DE-9FA3-1095A07209D5}"/>
              </a:ext>
            </a:extLst>
          </p:cNvPr>
          <p:cNvSpPr txBox="1"/>
          <p:nvPr/>
        </p:nvSpPr>
        <p:spPr>
          <a:xfrm>
            <a:off x="2105025" y="863826"/>
            <a:ext cx="7620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Why have we introduced a reading scheme? </a:t>
            </a:r>
            <a:endParaRPr lang="en-GB" sz="5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CA0BB-1B6F-4F0E-AF7A-F72248FD4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095" y="2978931"/>
            <a:ext cx="4538874" cy="27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27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2;p5">
            <a:extLst>
              <a:ext uri="{FF2B5EF4-FFF2-40B4-BE49-F238E27FC236}">
                <a16:creationId xmlns:a16="http://schemas.microsoft.com/office/drawing/2014/main" id="{5BB5CF8E-108D-41D5-B827-17BBCEE7C0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212" y="107699"/>
            <a:ext cx="6937462" cy="39710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63;p5">
            <a:extLst>
              <a:ext uri="{FF2B5EF4-FFF2-40B4-BE49-F238E27FC236}">
                <a16:creationId xmlns:a16="http://schemas.microsoft.com/office/drawing/2014/main" id="{2303948A-DF20-4A2B-AA7E-D73E3771572F}"/>
              </a:ext>
            </a:extLst>
          </p:cNvPr>
          <p:cNvSpPr txBox="1"/>
          <p:nvPr/>
        </p:nvSpPr>
        <p:spPr>
          <a:xfrm>
            <a:off x="2420019" y="4508942"/>
            <a:ext cx="778584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“Fluency does not guarantee comprehension, but </a:t>
            </a:r>
            <a:r>
              <a:rPr lang="en-US" sz="2400" b="1" i="0" u="none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lack of fluency </a:t>
            </a:r>
            <a:r>
              <a:rPr lang="en-US" sz="2400" b="0" i="0" u="none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guarantees, almost all of the time, </a:t>
            </a:r>
            <a:r>
              <a:rPr lang="en-US" sz="2400" b="1" i="0" u="none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lack of comprehension</a:t>
            </a:r>
            <a:r>
              <a:rPr lang="en-US" sz="2400" b="0" i="0" u="none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especially with more complex texts.” (</a:t>
            </a:r>
            <a:r>
              <a:rPr lang="en-US" sz="2400" b="0" i="1" u="none" strike="noStrik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Liben</a:t>
            </a:r>
            <a:r>
              <a:rPr lang="en-US" sz="2400" b="0" i="1" u="none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2015)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0592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7B86F9-7E36-42D9-BAB4-29E8608920EE}"/>
              </a:ext>
            </a:extLst>
          </p:cNvPr>
          <p:cNvSpPr txBox="1"/>
          <p:nvPr/>
        </p:nvSpPr>
        <p:spPr>
          <a:xfrm>
            <a:off x="2105025" y="863826"/>
            <a:ext cx="7620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So, why Accelerated Reader? </a:t>
            </a:r>
            <a:endParaRPr lang="en-GB" sz="5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67A77-A087-4D7A-8D04-5884FB4C1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84" y="4690356"/>
            <a:ext cx="5682916" cy="14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2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3FA68-C576-4141-809B-E680FD8B2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6" y="658985"/>
            <a:ext cx="11305086" cy="510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48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F2AD1F-7270-4CA3-BA51-4B79D0D43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240744"/>
            <a:ext cx="9220200" cy="61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7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BC8F0-8CA0-478B-A742-46A85DA8F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6" y="498702"/>
            <a:ext cx="8204834" cy="586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87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2EA6C-D18D-4AAC-AB43-BA2EC7413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514310"/>
            <a:ext cx="7997796" cy="58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73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82FC2-3C40-4115-89C1-FDAD52DFB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" y="742949"/>
            <a:ext cx="10365842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81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161</Words>
  <Application>Microsoft Office PowerPoint</Application>
  <PresentationFormat>Widescreen</PresentationFormat>
  <Paragraphs>26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Bahnschrift SemiBold SemiConden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Barker</dc:creator>
  <cp:lastModifiedBy>Katie Barker</cp:lastModifiedBy>
  <cp:revision>24</cp:revision>
  <dcterms:created xsi:type="dcterms:W3CDTF">2024-10-04T10:12:06Z</dcterms:created>
  <dcterms:modified xsi:type="dcterms:W3CDTF">2024-11-11T16:58:31Z</dcterms:modified>
</cp:coreProperties>
</file>