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70" r:id="rId2"/>
    <p:sldId id="258" r:id="rId3"/>
    <p:sldId id="264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67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winkl" pitchFamily="2" charset="77"/>
      <p:regular r:id="rId33"/>
      <p:bold r:id="rId34"/>
    </p:embeddedFont>
    <p:embeddedFont>
      <p:font typeface="Twinkl SemiBold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568" y="1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7" Type="http://schemas.openxmlformats.org/officeDocument/2006/relationships/image" Target="../media/image12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7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442"/>
            <a:ext cx="8220075" cy="652318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225" y="256919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225" y="381220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225" y="2560455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225" y="137063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350" y="137063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017" y="1898324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267" y="1898324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/>
          </p:cNvSpPr>
          <p:nvPr/>
        </p:nvSpPr>
        <p:spPr bwMode="auto">
          <a:xfrm>
            <a:off x="457200" y="6283683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6938" y="1370633"/>
            <a:ext cx="2195513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30707" y="3889924"/>
            <a:ext cx="2571753" cy="1601754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4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137101" y="3158158"/>
            <a:ext cx="2165350" cy="647700"/>
            <a:chOff x="6164808" y="2589878"/>
            <a:chExt cx="2165459" cy="6472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59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01" y="2834236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60488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ue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07" y="1809750"/>
            <a:ext cx="5499256" cy="4610100"/>
          </a:xfrm>
          <a:prstGeom prst="rect">
            <a:avLst/>
          </a:prstGeom>
        </p:spPr>
      </p:pic>
      <p:pic>
        <p:nvPicPr>
          <p:cNvPr id="3" name="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2807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6977035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2" y="1701801"/>
            <a:ext cx="7019926" cy="4649513"/>
          </a:xfrm>
          <a:prstGeom prst="rect">
            <a:avLst/>
          </a:prstGeom>
        </p:spPr>
      </p:pic>
      <p:pic>
        <p:nvPicPr>
          <p:cNvPr id="3" name="OR (AU &amp; AW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4771954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wh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5" y="2052637"/>
            <a:ext cx="6515100" cy="3495675"/>
          </a:xfrm>
          <a:prstGeom prst="rect">
            <a:avLst/>
          </a:prstGeom>
        </p:spPr>
      </p:pic>
      <p:pic>
        <p:nvPicPr>
          <p:cNvPr id="3" name="W (WH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48312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315209022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ph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46" y="2193804"/>
            <a:ext cx="5412978" cy="4206996"/>
          </a:xfrm>
          <a:prstGeom prst="rect">
            <a:avLst/>
          </a:prstGeom>
        </p:spPr>
      </p:pic>
      <p:pic>
        <p:nvPicPr>
          <p:cNvPr id="3" name="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22765754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ew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93" y="1687928"/>
            <a:ext cx="6338883" cy="3653272"/>
          </a:xfrm>
          <a:prstGeom prst="rect">
            <a:avLst/>
          </a:prstGeom>
        </p:spPr>
      </p:pic>
      <p:pic>
        <p:nvPicPr>
          <p:cNvPr id="2" name="EW">
            <a:hlinkClick r:id="" action="ppaction://media"/>
            <a:extLst>
              <a:ext uri="{FF2B5EF4-FFF2-40B4-BE49-F238E27FC236}">
                <a16:creationId xmlns:a16="http://schemas.microsoft.com/office/drawing/2014/main" id="{54D46780-4711-490F-8ED5-D07747EE18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7793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29950823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ew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83" y="1866900"/>
            <a:ext cx="1679503" cy="4524375"/>
          </a:xfrm>
          <a:prstGeom prst="rect">
            <a:avLst/>
          </a:prstGeom>
        </p:spPr>
      </p:pic>
      <p:pic>
        <p:nvPicPr>
          <p:cNvPr id="7" name="EW">
            <a:hlinkClick r:id="" action="ppaction://media"/>
            <a:extLst>
              <a:ext uri="{FF2B5EF4-FFF2-40B4-BE49-F238E27FC236}">
                <a16:creationId xmlns:a16="http://schemas.microsoft.com/office/drawing/2014/main" id="{9588528F-65F8-4D39-A26F-36826AFA7B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7793" y="5555721"/>
            <a:ext cx="609600" cy="609600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BA842F16-2C7B-48B7-A187-78555D56EA40}"/>
              </a:ext>
            </a:extLst>
          </p:cNvPr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  <p:pic>
        <p:nvPicPr>
          <p:cNvPr id="3" name="OO (Long)">
            <a:hlinkClick r:id="" action="ppaction://media"/>
            <a:extLst>
              <a:ext uri="{FF2B5EF4-FFF2-40B4-BE49-F238E27FC236}">
                <a16:creationId xmlns:a16="http://schemas.microsoft.com/office/drawing/2014/main" id="{F5FDC5DA-CA65-46DA-824B-3BE93E0996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92545" y="40190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145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oe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15" y="2058942"/>
            <a:ext cx="2902839" cy="4128880"/>
          </a:xfrm>
          <a:prstGeom prst="rect">
            <a:avLst/>
          </a:prstGeom>
        </p:spPr>
      </p:pic>
      <p:pic>
        <p:nvPicPr>
          <p:cNvPr id="3" name="OA (OE &amp; O-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0825" y="5483225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37561999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20" y="1911486"/>
            <a:ext cx="5196730" cy="4489314"/>
          </a:xfrm>
          <a:prstGeom prst="rect">
            <a:avLst/>
          </a:prstGeom>
        </p:spPr>
      </p:pic>
      <p:pic>
        <p:nvPicPr>
          <p:cNvPr id="3" name="OR (AU &amp; AW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77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40787096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ey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3" y="1712585"/>
            <a:ext cx="7886702" cy="3902580"/>
          </a:xfrm>
          <a:prstGeom prst="rect">
            <a:avLst/>
          </a:prstGeom>
        </p:spPr>
      </p:pic>
      <p:pic>
        <p:nvPicPr>
          <p:cNvPr id="2" name="EE (EA &amp; E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483225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05218498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a-e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84" y="2107020"/>
            <a:ext cx="4140251" cy="4427129"/>
          </a:xfrm>
          <a:prstGeom prst="rect">
            <a:avLst/>
          </a:prstGeom>
        </p:spPr>
      </p:pic>
      <p:pic>
        <p:nvPicPr>
          <p:cNvPr id="3" name="A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671408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e-e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47" y="2122125"/>
            <a:ext cx="5953125" cy="4278227"/>
          </a:xfrm>
          <a:prstGeom prst="rect">
            <a:avLst/>
          </a:prstGeom>
        </p:spPr>
      </p:pic>
      <p:pic>
        <p:nvPicPr>
          <p:cNvPr id="3" name="E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77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647685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i-e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65" y="1745821"/>
            <a:ext cx="4501390" cy="4674029"/>
          </a:xfrm>
          <a:prstGeom prst="rect">
            <a:avLst/>
          </a:prstGeom>
        </p:spPr>
      </p:pic>
      <p:pic>
        <p:nvPicPr>
          <p:cNvPr id="4" name="IE (IGH &amp; I-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42422900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o-e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5757" y="2524124"/>
            <a:ext cx="6442955" cy="3870515"/>
          </a:xfrm>
          <a:prstGeom prst="rect">
            <a:avLst/>
          </a:prstGeom>
          <a:scene3d>
            <a:camera prst="orthographicFront">
              <a:rot lat="0" lon="21599994" rev="0"/>
            </a:camera>
            <a:lightRig rig="threePt" dir="t"/>
          </a:scene3d>
        </p:spPr>
      </p:pic>
      <p:pic>
        <p:nvPicPr>
          <p:cNvPr id="3" name="OA (OE &amp; O-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775" y="5518802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2211323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535" y="1319212"/>
            <a:ext cx="7391400" cy="481012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u-e</a:t>
            </a:r>
          </a:p>
        </p:txBody>
      </p:sp>
      <p:pic>
        <p:nvPicPr>
          <p:cNvPr id="6" name="OO (Lo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703888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399502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5170085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u-e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33" y="1999880"/>
            <a:ext cx="4084603" cy="4191370"/>
          </a:xfrm>
          <a:prstGeom prst="rect">
            <a:avLst/>
          </a:prstGeom>
        </p:spPr>
      </p:pic>
      <p:pic>
        <p:nvPicPr>
          <p:cNvPr id="3" name="U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5153987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47" y="1953040"/>
            <a:ext cx="5821775" cy="4485860"/>
          </a:xfrm>
          <a:prstGeom prst="rect">
            <a:avLst/>
          </a:prstGeom>
        </p:spPr>
      </p:pic>
      <p:pic>
        <p:nvPicPr>
          <p:cNvPr id="2" name="AI (A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1547" y="5530896"/>
            <a:ext cx="609600" cy="6096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ou</a:t>
            </a:r>
            <a:endParaRPr lang="en-GB" sz="1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0" y="2002357"/>
            <a:ext cx="5772150" cy="4067016"/>
          </a:xfrm>
          <a:prstGeom prst="rect">
            <a:avLst/>
          </a:prstGeom>
        </p:spPr>
      </p:pic>
      <p:pic>
        <p:nvPicPr>
          <p:cNvPr id="3" name="OU (OW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55721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24724852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ie</a:t>
            </a:r>
            <a:endParaRPr lang="en-GB" sz="1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21" y="2276474"/>
            <a:ext cx="1476028" cy="3895725"/>
          </a:xfrm>
          <a:prstGeom prst="rect">
            <a:avLst/>
          </a:prstGeom>
        </p:spPr>
      </p:pic>
      <p:pic>
        <p:nvPicPr>
          <p:cNvPr id="3" name="IE (IGH &amp; I-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9225" y="5562599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16547992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ea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6" y="2781300"/>
            <a:ext cx="8001637" cy="2155595"/>
          </a:xfrm>
          <a:prstGeom prst="rect">
            <a:avLst/>
          </a:prstGeom>
        </p:spPr>
      </p:pic>
      <p:pic>
        <p:nvPicPr>
          <p:cNvPr id="3" name="EE (EA &amp; E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77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9231669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/>
              <a:t>oy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80" y="2362110"/>
            <a:ext cx="2591709" cy="4038690"/>
          </a:xfrm>
          <a:prstGeom prst="rect">
            <a:avLst/>
          </a:prstGeom>
        </p:spPr>
      </p:pic>
      <p:pic>
        <p:nvPicPr>
          <p:cNvPr id="3" name="OI (O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77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14840209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ir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81" y="2143125"/>
            <a:ext cx="2750108" cy="4229100"/>
          </a:xfrm>
          <a:prstGeom prst="rect">
            <a:avLst/>
          </a:prstGeom>
        </p:spPr>
      </p:pic>
      <p:pic>
        <p:nvPicPr>
          <p:cNvPr id="3" name="ER (IR &amp; UR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7975" y="5555721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403528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246471406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31295"/>
            <a:ext cx="8220075" cy="994306"/>
          </a:xfrm>
        </p:spPr>
        <p:txBody>
          <a:bodyPr/>
          <a:lstStyle/>
          <a:p>
            <a:r>
              <a:rPr lang="en-GB" sz="11500" dirty="0" err="1"/>
              <a:t>ue</a:t>
            </a:r>
            <a:endParaRPr lang="en-GB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0" y="1625601"/>
            <a:ext cx="4438650" cy="4120763"/>
          </a:xfrm>
          <a:prstGeom prst="rect">
            <a:avLst/>
          </a:prstGeom>
        </p:spPr>
      </p:pic>
      <p:pic>
        <p:nvPicPr>
          <p:cNvPr id="2" name="OO (Lo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7306" y="5613826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0551" y="5289371"/>
            <a:ext cx="2266948" cy="91398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Play Sound</a:t>
            </a:r>
          </a:p>
        </p:txBody>
      </p:sp>
    </p:spTree>
    <p:extLst>
      <p:ext uri="{BB962C8B-B14F-4D97-AF65-F5344CB8AC3E}">
        <p14:creationId xmlns:p14="http://schemas.microsoft.com/office/powerpoint/2010/main" val="385435777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70</TotalTime>
  <Words>141</Words>
  <Application>Microsoft Macintosh PowerPoint</Application>
  <PresentationFormat>On-screen Show (4:3)</PresentationFormat>
  <Paragraphs>50</Paragraphs>
  <Slides>25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Twinkl</vt:lpstr>
      <vt:lpstr>Twinkl SemiBold</vt:lpstr>
      <vt:lpstr>Calibri</vt:lpstr>
      <vt:lpstr>Arial</vt:lpstr>
      <vt:lpstr>Office Theme</vt:lpstr>
      <vt:lpstr>Guidance for Video/Audio in PowerPoints</vt:lpstr>
      <vt:lpstr>PowerPoint Presentation</vt:lpstr>
      <vt:lpstr>ay</vt:lpstr>
      <vt:lpstr>ou</vt:lpstr>
      <vt:lpstr>ie</vt:lpstr>
      <vt:lpstr>ea</vt:lpstr>
      <vt:lpstr>oy</vt:lpstr>
      <vt:lpstr>ir</vt:lpstr>
      <vt:lpstr>ue</vt:lpstr>
      <vt:lpstr>ue</vt:lpstr>
      <vt:lpstr>aw</vt:lpstr>
      <vt:lpstr>wh</vt:lpstr>
      <vt:lpstr>ph</vt:lpstr>
      <vt:lpstr>ew</vt:lpstr>
      <vt:lpstr>ew</vt:lpstr>
      <vt:lpstr>oe</vt:lpstr>
      <vt:lpstr>au</vt:lpstr>
      <vt:lpstr>ey</vt:lpstr>
      <vt:lpstr>a-e</vt:lpstr>
      <vt:lpstr>e-e</vt:lpstr>
      <vt:lpstr>i-e</vt:lpstr>
      <vt:lpstr>o-e</vt:lpstr>
      <vt:lpstr>u-e</vt:lpstr>
      <vt:lpstr>u-e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Georgia Beard</dc:creator>
  <cp:lastModifiedBy>Headteacher Grewelthorpe and Fountains CofE Primary Schools</cp:lastModifiedBy>
  <cp:revision>12</cp:revision>
  <dcterms:created xsi:type="dcterms:W3CDTF">2017-09-23T14:06:35Z</dcterms:created>
  <dcterms:modified xsi:type="dcterms:W3CDTF">2020-11-11T09:56:40Z</dcterms:modified>
</cp:coreProperties>
</file>