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4"/>
  </p:notesMasterIdLst>
  <p:sldIdLst>
    <p:sldId id="257" r:id="rId6"/>
    <p:sldId id="269" r:id="rId7"/>
    <p:sldId id="270" r:id="rId8"/>
    <p:sldId id="271" r:id="rId9"/>
    <p:sldId id="272" r:id="rId10"/>
    <p:sldId id="273" r:id="rId11"/>
    <p:sldId id="274"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CC9900"/>
    <a:srgbClr val="A7A737"/>
    <a:srgbClr val="DA5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72" autoAdjust="0"/>
    <p:restoredTop sz="94660"/>
  </p:normalViewPr>
  <p:slideViewPr>
    <p:cSldViewPr snapToGrid="0">
      <p:cViewPr varScale="1">
        <p:scale>
          <a:sx n="70" d="100"/>
          <a:sy n="70" d="100"/>
        </p:scale>
        <p:origin x="91" y="8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582F-6C2C-4CF6-9214-119AC0DE7C8C}" type="datetimeFigureOut">
              <a:rPr lang="en-GB" smtClean="0"/>
              <a:t>17/11/2020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1B11E-995B-4BC7-832D-74547CA90B60}" type="slidenum">
              <a:rPr lang="en-GB" smtClean="0"/>
              <a:t>‹#›</a:t>
            </a:fld>
            <a:endParaRPr lang="en-GB"/>
          </a:p>
        </p:txBody>
      </p:sp>
    </p:spTree>
    <p:extLst>
      <p:ext uri="{BB962C8B-B14F-4D97-AF65-F5344CB8AC3E}">
        <p14:creationId xmlns:p14="http://schemas.microsoft.com/office/powerpoint/2010/main" val="228606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57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0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37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52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82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37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41941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44036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683559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3042500" y="2882400"/>
            <a:ext cx="61068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rgbClr val="DCB9E3"/>
              </a:buClr>
              <a:buSzPts val="2400"/>
              <a:buChar char="❄"/>
              <a:defRPr sz="3200" i="1">
                <a:solidFill>
                  <a:srgbClr val="DCB9E3"/>
                </a:solidFill>
              </a:defRPr>
            </a:lvl1pPr>
            <a:lvl2pPr marL="1219170" lvl="1" indent="-507987" algn="ctr" rtl="0">
              <a:spcBef>
                <a:spcPts val="0"/>
              </a:spcBef>
              <a:spcAft>
                <a:spcPts val="0"/>
              </a:spcAft>
              <a:buClr>
                <a:srgbClr val="DCB9E3"/>
              </a:buClr>
              <a:buSzPts val="2400"/>
              <a:buChar char="★"/>
              <a:defRPr sz="3200" i="1">
                <a:solidFill>
                  <a:srgbClr val="DCB9E3"/>
                </a:solidFill>
              </a:defRPr>
            </a:lvl2pPr>
            <a:lvl3pPr marL="1828754" lvl="2" indent="-507987" algn="ctr" rtl="0">
              <a:spcBef>
                <a:spcPts val="0"/>
              </a:spcBef>
              <a:spcAft>
                <a:spcPts val="0"/>
              </a:spcAft>
              <a:buClr>
                <a:srgbClr val="DCB9E3"/>
              </a:buClr>
              <a:buSzPts val="2400"/>
              <a:buChar char="■"/>
              <a:defRPr sz="3200" i="1">
                <a:solidFill>
                  <a:srgbClr val="DCB9E3"/>
                </a:solidFill>
              </a:defRPr>
            </a:lvl3pPr>
            <a:lvl4pPr marL="2438339" lvl="3" indent="-507987" algn="ctr" rtl="0">
              <a:spcBef>
                <a:spcPts val="0"/>
              </a:spcBef>
              <a:spcAft>
                <a:spcPts val="0"/>
              </a:spcAft>
              <a:buClr>
                <a:srgbClr val="DCB9E3"/>
              </a:buClr>
              <a:buSzPts val="2400"/>
              <a:buChar char="●"/>
              <a:defRPr sz="3200" i="1">
                <a:solidFill>
                  <a:srgbClr val="DCB9E3"/>
                </a:solidFill>
              </a:defRPr>
            </a:lvl4pPr>
            <a:lvl5pPr marL="3047924" lvl="4" indent="-507987" algn="ctr" rtl="0">
              <a:spcBef>
                <a:spcPts val="0"/>
              </a:spcBef>
              <a:spcAft>
                <a:spcPts val="0"/>
              </a:spcAft>
              <a:buClr>
                <a:srgbClr val="DCB9E3"/>
              </a:buClr>
              <a:buSzPts val="2400"/>
              <a:buChar char="○"/>
              <a:defRPr sz="3200" i="1">
                <a:solidFill>
                  <a:srgbClr val="DCB9E3"/>
                </a:solidFill>
              </a:defRPr>
            </a:lvl5pPr>
            <a:lvl6pPr marL="3657509" lvl="5" indent="-507987" algn="ctr" rtl="0">
              <a:spcBef>
                <a:spcPts val="0"/>
              </a:spcBef>
              <a:spcAft>
                <a:spcPts val="0"/>
              </a:spcAft>
              <a:buClr>
                <a:srgbClr val="DCB9E3"/>
              </a:buClr>
              <a:buSzPts val="2400"/>
              <a:buChar char="■"/>
              <a:defRPr sz="3200" i="1">
                <a:solidFill>
                  <a:srgbClr val="DCB9E3"/>
                </a:solidFill>
              </a:defRPr>
            </a:lvl6pPr>
            <a:lvl7pPr marL="4267093" lvl="6" indent="-507987" algn="ctr" rtl="0">
              <a:spcBef>
                <a:spcPts val="0"/>
              </a:spcBef>
              <a:spcAft>
                <a:spcPts val="0"/>
              </a:spcAft>
              <a:buClr>
                <a:srgbClr val="DCB9E3"/>
              </a:buClr>
              <a:buSzPts val="2400"/>
              <a:buChar char="●"/>
              <a:defRPr sz="3200" i="1">
                <a:solidFill>
                  <a:srgbClr val="DCB9E3"/>
                </a:solidFill>
              </a:defRPr>
            </a:lvl7pPr>
            <a:lvl8pPr marL="4876678" lvl="7" indent="-507987" algn="ctr" rtl="0">
              <a:spcBef>
                <a:spcPts val="0"/>
              </a:spcBef>
              <a:spcAft>
                <a:spcPts val="0"/>
              </a:spcAft>
              <a:buClr>
                <a:srgbClr val="DCB9E3"/>
              </a:buClr>
              <a:buSzPts val="2400"/>
              <a:buChar char="○"/>
              <a:defRPr sz="3200" i="1">
                <a:solidFill>
                  <a:srgbClr val="DCB9E3"/>
                </a:solidFill>
              </a:defRPr>
            </a:lvl8pPr>
            <a:lvl9pPr marL="5486263" lvl="8" indent="-507987" algn="ctr">
              <a:spcBef>
                <a:spcPts val="0"/>
              </a:spcBef>
              <a:spcAft>
                <a:spcPts val="0"/>
              </a:spcAft>
              <a:buClr>
                <a:srgbClr val="DCB9E3"/>
              </a:buClr>
              <a:buSzPts val="2400"/>
              <a:buChar char="■"/>
              <a:defRPr sz="3200" i="1">
                <a:solidFill>
                  <a:srgbClr val="DCB9E3"/>
                </a:solidFill>
              </a:defRPr>
            </a:lvl9pPr>
          </a:lstStyle>
          <a:p>
            <a:endParaRPr/>
          </a:p>
        </p:txBody>
      </p:sp>
      <p:sp>
        <p:nvSpPr>
          <p:cNvPr id="99" name="Google Shape;99;p4"/>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solidFill>
                  <a:srgbClr val="DCB9E3"/>
                </a:solidFill>
              </a:defRPr>
            </a:lvl1pPr>
            <a:lvl2pPr lvl="1">
              <a:buNone/>
              <a:defRPr>
                <a:solidFill>
                  <a:srgbClr val="DCB9E3"/>
                </a:solidFill>
              </a:defRPr>
            </a:lvl2pPr>
            <a:lvl3pPr lvl="2">
              <a:buNone/>
              <a:defRPr>
                <a:solidFill>
                  <a:srgbClr val="DCB9E3"/>
                </a:solidFill>
              </a:defRPr>
            </a:lvl3pPr>
            <a:lvl4pPr lvl="3">
              <a:buNone/>
              <a:defRPr>
                <a:solidFill>
                  <a:srgbClr val="DCB9E3"/>
                </a:solidFill>
              </a:defRPr>
            </a:lvl4pPr>
            <a:lvl5pPr lvl="4">
              <a:buNone/>
              <a:defRPr>
                <a:solidFill>
                  <a:srgbClr val="DCB9E3"/>
                </a:solidFill>
              </a:defRPr>
            </a:lvl5pPr>
            <a:lvl6pPr lvl="5">
              <a:buNone/>
              <a:defRPr>
                <a:solidFill>
                  <a:srgbClr val="DCB9E3"/>
                </a:solidFill>
              </a:defRPr>
            </a:lvl6pPr>
            <a:lvl7pPr lvl="6">
              <a:buNone/>
              <a:defRPr>
                <a:solidFill>
                  <a:srgbClr val="DCB9E3"/>
                </a:solidFill>
              </a:defRPr>
            </a:lvl7pPr>
            <a:lvl8pPr lvl="7">
              <a:buNone/>
              <a:defRPr>
                <a:solidFill>
                  <a:srgbClr val="DCB9E3"/>
                </a:solidFill>
              </a:defRPr>
            </a:lvl8pPr>
            <a:lvl9pPr lvl="8">
              <a:buNone/>
              <a:defRPr>
                <a:solidFill>
                  <a:srgbClr val="DCB9E3"/>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874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0"/>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676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3290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F1EC6-592A-4DB2-B7EF-3037C4926342}"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2410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9F1EC6-592A-4DB2-B7EF-3037C4926342}"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181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9F1EC6-592A-4DB2-B7EF-3037C4926342}" type="datetimeFigureOut">
              <a:rPr lang="en-GB" smtClean="0"/>
              <a:t>17/11/2020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4849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9F1EC6-592A-4DB2-B7EF-3037C4926342}" type="datetimeFigureOut">
              <a:rPr lang="en-GB" smtClean="0"/>
              <a:t>17/11/2020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6767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F1EC6-592A-4DB2-B7EF-3037C4926342}" type="datetimeFigureOut">
              <a:rPr lang="en-GB" smtClean="0"/>
              <a:t>17/11/2020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81641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56600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4513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FFFF66"/>
            </a:gs>
            <a:gs pos="80000">
              <a:srgbClr val="CC9900"/>
            </a:gs>
          </a:gsLst>
          <a:lin ang="5400012"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F1EC6-592A-4DB2-B7EF-3037C4926342}" type="datetimeFigureOut">
              <a:rPr lang="en-GB" smtClean="0"/>
              <a:t>17/11/2020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5A93B-5AE0-43FB-839E-3F3CDB50A477}" type="slidenum">
              <a:rPr lang="en-GB" smtClean="0"/>
              <a:t>‹#›</a:t>
            </a:fld>
            <a:endParaRPr lang="en-GB"/>
          </a:p>
        </p:txBody>
      </p:sp>
    </p:spTree>
    <p:extLst>
      <p:ext uri="{BB962C8B-B14F-4D97-AF65-F5344CB8AC3E}">
        <p14:creationId xmlns:p14="http://schemas.microsoft.com/office/powerpoint/2010/main" val="74261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FFFF66"/>
            </a:gs>
            <a:gs pos="80000">
              <a:srgbClr val="CC9900"/>
            </a:gs>
          </a:gsLst>
          <a:lin ang="5400012" scaled="0"/>
          <a:tileRect/>
        </a:gradFill>
        <a:effectLst/>
      </p:bgPr>
    </p:bg>
    <p:spTree>
      <p:nvGrpSpPr>
        <p:cNvPr id="1" name="Shape 5"/>
        <p:cNvGrpSpPr/>
        <p:nvPr/>
      </p:nvGrpSpPr>
      <p:grpSpPr>
        <a:xfrm>
          <a:off x="0" y="0"/>
          <a:ext cx="0" cy="0"/>
          <a:chOff x="0" y="0"/>
          <a:chExt cx="0" cy="0"/>
        </a:xfrm>
      </p:grpSpPr>
      <p:sp>
        <p:nvSpPr>
          <p:cNvPr id="6" name="Google Shape;6;p1"/>
          <p:cNvSpPr/>
          <p:nvPr/>
        </p:nvSpPr>
        <p:spPr>
          <a:xfrm>
            <a:off x="-236839" y="3691269"/>
            <a:ext cx="747200" cy="7472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7;p1"/>
          <p:cNvSpPr/>
          <p:nvPr/>
        </p:nvSpPr>
        <p:spPr>
          <a:xfrm>
            <a:off x="516333" y="2634500"/>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8;p1"/>
          <p:cNvSpPr/>
          <p:nvPr/>
        </p:nvSpPr>
        <p:spPr>
          <a:xfrm>
            <a:off x="1308267" y="-454333"/>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Google Shape;9;p1"/>
          <p:cNvSpPr/>
          <p:nvPr/>
        </p:nvSpPr>
        <p:spPr>
          <a:xfrm>
            <a:off x="-69733" y="44184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1"/>
          <p:cNvSpPr/>
          <p:nvPr/>
        </p:nvSpPr>
        <p:spPr>
          <a:xfrm>
            <a:off x="3822533" y="5746817"/>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1"/>
          <p:cNvSpPr/>
          <p:nvPr/>
        </p:nvSpPr>
        <p:spPr>
          <a:xfrm>
            <a:off x="8024300" y="5506367"/>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1"/>
          <p:cNvSpPr/>
          <p:nvPr/>
        </p:nvSpPr>
        <p:spPr>
          <a:xfrm>
            <a:off x="11093533" y="3240533"/>
            <a:ext cx="2680400" cy="26804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1"/>
          <p:cNvSpPr/>
          <p:nvPr/>
        </p:nvSpPr>
        <p:spPr>
          <a:xfrm>
            <a:off x="9964400" y="4581333"/>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1"/>
          <p:cNvSpPr/>
          <p:nvPr/>
        </p:nvSpPr>
        <p:spPr>
          <a:xfrm>
            <a:off x="9853800" y="-946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1"/>
          <p:cNvSpPr/>
          <p:nvPr/>
        </p:nvSpPr>
        <p:spPr>
          <a:xfrm>
            <a:off x="713033" y="-435027"/>
            <a:ext cx="747200" cy="7472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6" name="Google Shape;16;p1"/>
          <p:cNvSpPr/>
          <p:nvPr/>
        </p:nvSpPr>
        <p:spPr>
          <a:xfrm>
            <a:off x="6691100" y="-1235200"/>
            <a:ext cx="1898400" cy="189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1"/>
          <p:cNvSpPr/>
          <p:nvPr/>
        </p:nvSpPr>
        <p:spPr>
          <a:xfrm>
            <a:off x="6544500" y="195500"/>
            <a:ext cx="894000" cy="89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1"/>
          <p:cNvSpPr/>
          <p:nvPr/>
        </p:nvSpPr>
        <p:spPr>
          <a:xfrm>
            <a:off x="540368" y="870764"/>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1"/>
          <p:cNvSpPr/>
          <p:nvPr/>
        </p:nvSpPr>
        <p:spPr>
          <a:xfrm>
            <a:off x="973769" y="3583872"/>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1"/>
          <p:cNvSpPr/>
          <p:nvPr/>
        </p:nvSpPr>
        <p:spPr>
          <a:xfrm>
            <a:off x="3139600" y="6130133"/>
            <a:ext cx="1228400" cy="122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1"/>
          <p:cNvSpPr/>
          <p:nvPr/>
        </p:nvSpPr>
        <p:spPr>
          <a:xfrm>
            <a:off x="7241267" y="5854133"/>
            <a:ext cx="1780000" cy="1780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1"/>
          <p:cNvSpPr/>
          <p:nvPr/>
        </p:nvSpPr>
        <p:spPr>
          <a:xfrm>
            <a:off x="10781767" y="2874233"/>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1"/>
          <p:cNvSpPr/>
          <p:nvPr/>
        </p:nvSpPr>
        <p:spPr>
          <a:xfrm>
            <a:off x="11616167" y="14884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1"/>
          <p:cNvSpPr/>
          <p:nvPr/>
        </p:nvSpPr>
        <p:spPr>
          <a:xfrm>
            <a:off x="8932733" y="175068"/>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1"/>
          <p:cNvSpPr/>
          <p:nvPr/>
        </p:nvSpPr>
        <p:spPr>
          <a:xfrm>
            <a:off x="-33" y="0"/>
            <a:ext cx="12192000" cy="68580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nvGrpSpPr>
          <p:cNvPr id="26" name="Google Shape;26;p1"/>
          <p:cNvGrpSpPr/>
          <p:nvPr/>
        </p:nvGrpSpPr>
        <p:grpSpPr>
          <a:xfrm>
            <a:off x="345367" y="231400"/>
            <a:ext cx="11571000" cy="6367533"/>
            <a:chOff x="259025" y="173550"/>
            <a:chExt cx="8678250" cy="4775650"/>
          </a:xfrm>
        </p:grpSpPr>
        <p:sp>
          <p:nvSpPr>
            <p:cNvPr id="27" name="Google Shape;27;p1"/>
            <p:cNvSpPr/>
            <p:nvPr/>
          </p:nvSpPr>
          <p:spPr>
            <a:xfrm>
              <a:off x="259025" y="25927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1"/>
            <p:cNvSpPr/>
            <p:nvPr/>
          </p:nvSpPr>
          <p:spPr>
            <a:xfrm>
              <a:off x="948250" y="20720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1"/>
            <p:cNvSpPr/>
            <p:nvPr/>
          </p:nvSpPr>
          <p:spPr>
            <a:xfrm>
              <a:off x="948250" y="45836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1"/>
            <p:cNvSpPr/>
            <p:nvPr/>
          </p:nvSpPr>
          <p:spPr>
            <a:xfrm>
              <a:off x="3392750" y="453600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1"/>
            <p:cNvSpPr/>
            <p:nvPr/>
          </p:nvSpPr>
          <p:spPr>
            <a:xfrm>
              <a:off x="7688525" y="42755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1"/>
            <p:cNvSpPr/>
            <p:nvPr/>
          </p:nvSpPr>
          <p:spPr>
            <a:xfrm>
              <a:off x="6097850" y="1735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1"/>
            <p:cNvSpPr/>
            <p:nvPr/>
          </p:nvSpPr>
          <p:spPr>
            <a:xfrm>
              <a:off x="8107625" y="16414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1"/>
            <p:cNvSpPr/>
            <p:nvPr/>
          </p:nvSpPr>
          <p:spPr>
            <a:xfrm>
              <a:off x="8402900" y="4140563"/>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1"/>
            <p:cNvSpPr/>
            <p:nvPr/>
          </p:nvSpPr>
          <p:spPr>
            <a:xfrm>
              <a:off x="773375" y="1952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1"/>
            <p:cNvSpPr/>
            <p:nvPr/>
          </p:nvSpPr>
          <p:spPr>
            <a:xfrm>
              <a:off x="338375" y="2528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1"/>
            <p:cNvSpPr/>
            <p:nvPr/>
          </p:nvSpPr>
          <p:spPr>
            <a:xfrm>
              <a:off x="68667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1"/>
            <p:cNvSpPr/>
            <p:nvPr/>
          </p:nvSpPr>
          <p:spPr>
            <a:xfrm>
              <a:off x="1478125" y="46629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1"/>
            <p:cNvSpPr/>
            <p:nvPr/>
          </p:nvSpPr>
          <p:spPr>
            <a:xfrm>
              <a:off x="425075" y="4057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1"/>
            <p:cNvSpPr/>
            <p:nvPr/>
          </p:nvSpPr>
          <p:spPr>
            <a:xfrm>
              <a:off x="2392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1"/>
            <p:cNvSpPr/>
            <p:nvPr/>
          </p:nvSpPr>
          <p:spPr>
            <a:xfrm>
              <a:off x="3754700" y="4781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1"/>
            <p:cNvSpPr/>
            <p:nvPr/>
          </p:nvSpPr>
          <p:spPr>
            <a:xfrm>
              <a:off x="28212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1"/>
            <p:cNvSpPr/>
            <p:nvPr/>
          </p:nvSpPr>
          <p:spPr>
            <a:xfrm>
              <a:off x="247932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1"/>
            <p:cNvSpPr/>
            <p:nvPr/>
          </p:nvSpPr>
          <p:spPr>
            <a:xfrm>
              <a:off x="5154875" y="48625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1"/>
            <p:cNvSpPr/>
            <p:nvPr/>
          </p:nvSpPr>
          <p:spPr>
            <a:xfrm>
              <a:off x="4837375" y="4749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1"/>
            <p:cNvSpPr/>
            <p:nvPr/>
          </p:nvSpPr>
          <p:spPr>
            <a:xfrm>
              <a:off x="6479925"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1"/>
            <p:cNvSpPr/>
            <p:nvPr/>
          </p:nvSpPr>
          <p:spPr>
            <a:xfrm>
              <a:off x="41166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1"/>
            <p:cNvSpPr/>
            <p:nvPr/>
          </p:nvSpPr>
          <p:spPr>
            <a:xfrm>
              <a:off x="6917000"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1"/>
            <p:cNvSpPr/>
            <p:nvPr/>
          </p:nvSpPr>
          <p:spPr>
            <a:xfrm>
              <a:off x="8107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1"/>
            <p:cNvSpPr/>
            <p:nvPr/>
          </p:nvSpPr>
          <p:spPr>
            <a:xfrm>
              <a:off x="8297500" y="4007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1"/>
            <p:cNvSpPr/>
            <p:nvPr/>
          </p:nvSpPr>
          <p:spPr>
            <a:xfrm>
              <a:off x="75075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1"/>
            <p:cNvSpPr/>
            <p:nvPr/>
          </p:nvSpPr>
          <p:spPr>
            <a:xfrm>
              <a:off x="7420850"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1"/>
            <p:cNvSpPr/>
            <p:nvPr/>
          </p:nvSpPr>
          <p:spPr>
            <a:xfrm>
              <a:off x="8698863"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1"/>
            <p:cNvSpPr/>
            <p:nvPr/>
          </p:nvSpPr>
          <p:spPr>
            <a:xfrm>
              <a:off x="8648300" y="10707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1"/>
            <p:cNvSpPr/>
            <p:nvPr/>
          </p:nvSpPr>
          <p:spPr>
            <a:xfrm>
              <a:off x="8297500" y="2282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1"/>
            <p:cNvSpPr/>
            <p:nvPr/>
          </p:nvSpPr>
          <p:spPr>
            <a:xfrm>
              <a:off x="8850575" y="18868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1"/>
            <p:cNvSpPr/>
            <p:nvPr/>
          </p:nvSpPr>
          <p:spPr>
            <a:xfrm>
              <a:off x="8482250" y="23693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 name="Google Shape;58;p1"/>
          <p:cNvSpPr txBox="1">
            <a:spLocks noGrp="1"/>
          </p:cNvSpPr>
          <p:nvPr>
            <p:ph type="title"/>
          </p:nvPr>
        </p:nvSpPr>
        <p:spPr>
          <a:xfrm>
            <a:off x="2476951" y="716400"/>
            <a:ext cx="7238000" cy="604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1pPr>
            <a:lvl2pPr lvl="1"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2pPr>
            <a:lvl3pPr lvl="2"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3pPr>
            <a:lvl4pPr lvl="3"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4pPr>
            <a:lvl5pPr lvl="4"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5pPr>
            <a:lvl6pPr lvl="5"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6pPr>
            <a:lvl7pPr lvl="6"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7pPr>
            <a:lvl8pPr lvl="7"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8pPr>
            <a:lvl9pPr lvl="8"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9pPr>
          </a:lstStyle>
          <a:p>
            <a:endParaRPr/>
          </a:p>
        </p:txBody>
      </p:sp>
      <p:sp>
        <p:nvSpPr>
          <p:cNvPr id="59" name="Google Shape;59;p1"/>
          <p:cNvSpPr txBox="1">
            <a:spLocks noGrp="1"/>
          </p:cNvSpPr>
          <p:nvPr>
            <p:ph type="body" idx="1"/>
          </p:nvPr>
        </p:nvSpPr>
        <p:spPr>
          <a:xfrm>
            <a:off x="2477051" y="2013500"/>
            <a:ext cx="7238000" cy="3192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1pPr>
            <a:lvl2pPr marL="914400" lvl="1" indent="-292100">
              <a:spcBef>
                <a:spcPts val="0"/>
              </a:spcBef>
              <a:spcAft>
                <a:spcPts val="0"/>
              </a:spcAft>
              <a:buClr>
                <a:schemeClr val="accent5"/>
              </a:buClr>
              <a:buSzPts val="1000"/>
              <a:buFont typeface="Playfair Display"/>
              <a:buChar char="★"/>
              <a:defRPr sz="1800">
                <a:solidFill>
                  <a:schemeClr val="lt1"/>
                </a:solidFill>
                <a:latin typeface="Playfair Display"/>
                <a:ea typeface="Playfair Display"/>
                <a:cs typeface="Playfair Display"/>
                <a:sym typeface="Playfair Display"/>
              </a:defRPr>
            </a:lvl2pPr>
            <a:lvl3pPr marL="1371600" lvl="2" indent="-342900">
              <a:spcBef>
                <a:spcPts val="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3pPr>
            <a:lvl4pPr marL="1828800" lvl="3"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4pPr>
            <a:lvl5pPr marL="2286000" lvl="4"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5pPr>
            <a:lvl6pPr marL="2743200" lvl="5"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6pPr>
            <a:lvl7pPr marL="3200400" lvl="6"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7pPr>
            <a:lvl8pPr marL="3657600" lvl="7"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8pPr>
            <a:lvl9pPr marL="4114800" lvl="8"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9pPr>
          </a:lstStyle>
          <a:p>
            <a:endParaRPr/>
          </a:p>
        </p:txBody>
      </p:sp>
      <p:grpSp>
        <p:nvGrpSpPr>
          <p:cNvPr id="60" name="Google Shape;60;p1"/>
          <p:cNvGrpSpPr/>
          <p:nvPr/>
        </p:nvGrpSpPr>
        <p:grpSpPr>
          <a:xfrm>
            <a:off x="163777" y="756611"/>
            <a:ext cx="11611375" cy="5783404"/>
            <a:chOff x="122832" y="567458"/>
            <a:chExt cx="8708531" cy="4337553"/>
          </a:xfrm>
        </p:grpSpPr>
        <p:sp>
          <p:nvSpPr>
            <p:cNvPr id="61" name="Google Shape;61;p1"/>
            <p:cNvSpPr/>
            <p:nvPr/>
          </p:nvSpPr>
          <p:spPr>
            <a:xfrm>
              <a:off x="1274763" y="32277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1"/>
            <p:cNvSpPr/>
            <p:nvPr/>
          </p:nvSpPr>
          <p:spPr>
            <a:xfrm rot="594570">
              <a:off x="903527" y="11682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
            <p:cNvSpPr/>
            <p:nvPr/>
          </p:nvSpPr>
          <p:spPr>
            <a:xfrm rot="7455300">
              <a:off x="140299" y="21665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
            <p:cNvSpPr/>
            <p:nvPr/>
          </p:nvSpPr>
          <p:spPr>
            <a:xfrm rot="7455300">
              <a:off x="8431949" y="46248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
            <p:cNvSpPr/>
            <p:nvPr/>
          </p:nvSpPr>
          <p:spPr>
            <a:xfrm rot="7455300">
              <a:off x="8295749" y="83045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1"/>
            <p:cNvSpPr/>
            <p:nvPr/>
          </p:nvSpPr>
          <p:spPr>
            <a:xfrm rot="594570">
              <a:off x="7771177" y="37349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1"/>
            <p:cNvSpPr/>
            <p:nvPr/>
          </p:nvSpPr>
          <p:spPr>
            <a:xfrm rot="594570">
              <a:off x="7215177" y="612885"/>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1"/>
            <p:cNvSpPr/>
            <p:nvPr/>
          </p:nvSpPr>
          <p:spPr>
            <a:xfrm rot="1831782">
              <a:off x="1954895" y="4688486"/>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1"/>
            <p:cNvSpPr/>
            <p:nvPr/>
          </p:nvSpPr>
          <p:spPr>
            <a:xfrm rot="1831782">
              <a:off x="7912495" y="2066761"/>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1"/>
            <p:cNvSpPr/>
            <p:nvPr/>
          </p:nvSpPr>
          <p:spPr>
            <a:xfrm rot="-260594">
              <a:off x="1899882" y="57439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1"/>
            <p:cNvSpPr/>
            <p:nvPr/>
          </p:nvSpPr>
          <p:spPr>
            <a:xfrm rot="-260594">
              <a:off x="187332" y="170264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1"/>
            <p:cNvSpPr/>
            <p:nvPr/>
          </p:nvSpPr>
          <p:spPr>
            <a:xfrm>
              <a:off x="8641163" y="26934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73" name="Google Shape;73;p1"/>
          <p:cNvPicPr preferRelativeResize="0"/>
          <p:nvPr/>
        </p:nvPicPr>
        <p:blipFill>
          <a:blip r:embed="rId4">
            <a:alphaModFix amt="20000"/>
          </a:blip>
          <a:stretch>
            <a:fillRect/>
          </a:stretch>
        </p:blipFill>
        <p:spPr>
          <a:xfrm>
            <a:off x="1061367" y="134367"/>
            <a:ext cx="893933" cy="1016267"/>
          </a:xfrm>
          <a:prstGeom prst="rect">
            <a:avLst/>
          </a:prstGeom>
          <a:noFill/>
          <a:ln>
            <a:noFill/>
          </a:ln>
        </p:spPr>
      </p:pic>
      <p:pic>
        <p:nvPicPr>
          <p:cNvPr id="74" name="Google Shape;74;p1"/>
          <p:cNvPicPr preferRelativeResize="0"/>
          <p:nvPr/>
        </p:nvPicPr>
        <p:blipFill>
          <a:blip r:embed="rId4">
            <a:alphaModFix amt="20000"/>
          </a:blip>
          <a:stretch>
            <a:fillRect/>
          </a:stretch>
        </p:blipFill>
        <p:spPr>
          <a:xfrm>
            <a:off x="163767" y="6270900"/>
            <a:ext cx="679533" cy="772533"/>
          </a:xfrm>
          <a:prstGeom prst="rect">
            <a:avLst/>
          </a:prstGeom>
          <a:noFill/>
          <a:ln>
            <a:noFill/>
          </a:ln>
        </p:spPr>
      </p:pic>
      <p:pic>
        <p:nvPicPr>
          <p:cNvPr id="75" name="Google Shape;75;p1"/>
          <p:cNvPicPr preferRelativeResize="0"/>
          <p:nvPr/>
        </p:nvPicPr>
        <p:blipFill>
          <a:blip r:embed="rId4">
            <a:alphaModFix amt="20000"/>
          </a:blip>
          <a:stretch>
            <a:fillRect/>
          </a:stretch>
        </p:blipFill>
        <p:spPr>
          <a:xfrm>
            <a:off x="9929367" y="1540267"/>
            <a:ext cx="747067" cy="849300"/>
          </a:xfrm>
          <a:prstGeom prst="rect">
            <a:avLst/>
          </a:prstGeom>
          <a:noFill/>
          <a:ln>
            <a:noFill/>
          </a:ln>
        </p:spPr>
      </p:pic>
      <p:pic>
        <p:nvPicPr>
          <p:cNvPr id="76" name="Google Shape;76;p1"/>
          <p:cNvPicPr preferRelativeResize="0"/>
          <p:nvPr/>
        </p:nvPicPr>
        <p:blipFill>
          <a:blip r:embed="rId4">
            <a:alphaModFix amt="20000"/>
          </a:blip>
          <a:stretch>
            <a:fillRect/>
          </a:stretch>
        </p:blipFill>
        <p:spPr>
          <a:xfrm>
            <a:off x="11500600" y="5052534"/>
            <a:ext cx="828867" cy="942300"/>
          </a:xfrm>
          <a:prstGeom prst="rect">
            <a:avLst/>
          </a:prstGeom>
          <a:noFill/>
          <a:ln>
            <a:noFill/>
          </a:ln>
        </p:spPr>
      </p:pic>
      <p:pic>
        <p:nvPicPr>
          <p:cNvPr id="77" name="Google Shape;77;p1"/>
          <p:cNvPicPr preferRelativeResize="0"/>
          <p:nvPr/>
        </p:nvPicPr>
        <p:blipFill>
          <a:blip r:embed="rId5">
            <a:alphaModFix amt="15000"/>
          </a:blip>
          <a:stretch>
            <a:fillRect/>
          </a:stretch>
        </p:blipFill>
        <p:spPr>
          <a:xfrm>
            <a:off x="994400" y="3177091"/>
            <a:ext cx="679533" cy="770323"/>
          </a:xfrm>
          <a:prstGeom prst="rect">
            <a:avLst/>
          </a:prstGeom>
          <a:noFill/>
          <a:ln>
            <a:noFill/>
          </a:ln>
        </p:spPr>
      </p:pic>
      <p:pic>
        <p:nvPicPr>
          <p:cNvPr id="78" name="Google Shape;78;p1"/>
          <p:cNvPicPr preferRelativeResize="0"/>
          <p:nvPr/>
        </p:nvPicPr>
        <p:blipFill>
          <a:blip r:embed="rId5">
            <a:alphaModFix amt="15000"/>
          </a:blip>
          <a:stretch>
            <a:fillRect/>
          </a:stretch>
        </p:blipFill>
        <p:spPr>
          <a:xfrm>
            <a:off x="8754467" y="-94661"/>
            <a:ext cx="373067" cy="422900"/>
          </a:xfrm>
          <a:prstGeom prst="rect">
            <a:avLst/>
          </a:prstGeom>
          <a:noFill/>
          <a:ln>
            <a:noFill/>
          </a:ln>
        </p:spPr>
      </p:pic>
      <p:pic>
        <p:nvPicPr>
          <p:cNvPr id="79" name="Google Shape;79;p1"/>
          <p:cNvPicPr preferRelativeResize="0"/>
          <p:nvPr/>
        </p:nvPicPr>
        <p:blipFill>
          <a:blip r:embed="rId5">
            <a:alphaModFix amt="15000"/>
          </a:blip>
          <a:stretch>
            <a:fillRect/>
          </a:stretch>
        </p:blipFill>
        <p:spPr>
          <a:xfrm>
            <a:off x="9375934" y="6270903"/>
            <a:ext cx="612567" cy="694367"/>
          </a:xfrm>
          <a:prstGeom prst="rect">
            <a:avLst/>
          </a:prstGeom>
          <a:noFill/>
          <a:ln>
            <a:noFill/>
          </a:ln>
        </p:spPr>
      </p:pic>
      <p:sp>
        <p:nvSpPr>
          <p:cNvPr id="80" name="Google Shape;80;p1"/>
          <p:cNvSpPr/>
          <p:nvPr/>
        </p:nvSpPr>
        <p:spPr>
          <a:xfrm>
            <a:off x="4576500" y="-5566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
          <p:cNvSpPr txBox="1">
            <a:spLocks noGrp="1"/>
          </p:cNvSpPr>
          <p:nvPr>
            <p:ph type="sldNum" idx="12"/>
          </p:nvPr>
        </p:nvSpPr>
        <p:spPr>
          <a:xfrm>
            <a:off x="5730200" y="6333135"/>
            <a:ext cx="731600" cy="524800"/>
          </a:xfrm>
          <a:prstGeom prst="rect">
            <a:avLst/>
          </a:prstGeom>
          <a:noFill/>
          <a:ln>
            <a:noFill/>
          </a:ln>
        </p:spPr>
        <p:txBody>
          <a:bodyPr spcFirstLastPara="1" wrap="square" lIns="91425" tIns="91425" rIns="91425" bIns="91425" anchor="t" anchorCtr="0">
            <a:noAutofit/>
          </a:bodyPr>
          <a:lstStyle>
            <a:lvl1pPr lvl="0" algn="ctr">
              <a:buNone/>
              <a:defRPr sz="1733">
                <a:solidFill>
                  <a:schemeClr val="accent1"/>
                </a:solidFill>
                <a:latin typeface="Playfair Display"/>
                <a:ea typeface="Playfair Display"/>
                <a:cs typeface="Playfair Display"/>
                <a:sym typeface="Playfair Display"/>
              </a:defRPr>
            </a:lvl1pPr>
            <a:lvl2pPr lvl="1" algn="ctr">
              <a:buNone/>
              <a:defRPr sz="1733">
                <a:solidFill>
                  <a:schemeClr val="accent1"/>
                </a:solidFill>
                <a:latin typeface="Playfair Display"/>
                <a:ea typeface="Playfair Display"/>
                <a:cs typeface="Playfair Display"/>
                <a:sym typeface="Playfair Display"/>
              </a:defRPr>
            </a:lvl2pPr>
            <a:lvl3pPr lvl="2" algn="ctr">
              <a:buNone/>
              <a:defRPr sz="1733">
                <a:solidFill>
                  <a:schemeClr val="accent1"/>
                </a:solidFill>
                <a:latin typeface="Playfair Display"/>
                <a:ea typeface="Playfair Display"/>
                <a:cs typeface="Playfair Display"/>
                <a:sym typeface="Playfair Display"/>
              </a:defRPr>
            </a:lvl3pPr>
            <a:lvl4pPr lvl="3" algn="ctr">
              <a:buNone/>
              <a:defRPr sz="1733">
                <a:solidFill>
                  <a:schemeClr val="accent1"/>
                </a:solidFill>
                <a:latin typeface="Playfair Display"/>
                <a:ea typeface="Playfair Display"/>
                <a:cs typeface="Playfair Display"/>
                <a:sym typeface="Playfair Display"/>
              </a:defRPr>
            </a:lvl4pPr>
            <a:lvl5pPr lvl="4" algn="ctr">
              <a:buNone/>
              <a:defRPr sz="1733">
                <a:solidFill>
                  <a:schemeClr val="accent1"/>
                </a:solidFill>
                <a:latin typeface="Playfair Display"/>
                <a:ea typeface="Playfair Display"/>
                <a:cs typeface="Playfair Display"/>
                <a:sym typeface="Playfair Display"/>
              </a:defRPr>
            </a:lvl5pPr>
            <a:lvl6pPr lvl="5" algn="ctr">
              <a:buNone/>
              <a:defRPr sz="1733">
                <a:solidFill>
                  <a:schemeClr val="accent1"/>
                </a:solidFill>
                <a:latin typeface="Playfair Display"/>
                <a:ea typeface="Playfair Display"/>
                <a:cs typeface="Playfair Display"/>
                <a:sym typeface="Playfair Display"/>
              </a:defRPr>
            </a:lvl6pPr>
            <a:lvl7pPr lvl="6" algn="ctr">
              <a:buNone/>
              <a:defRPr sz="1733">
                <a:solidFill>
                  <a:schemeClr val="accent1"/>
                </a:solidFill>
                <a:latin typeface="Playfair Display"/>
                <a:ea typeface="Playfair Display"/>
                <a:cs typeface="Playfair Display"/>
                <a:sym typeface="Playfair Display"/>
              </a:defRPr>
            </a:lvl7pPr>
            <a:lvl8pPr lvl="7" algn="ctr">
              <a:buNone/>
              <a:defRPr sz="1733">
                <a:solidFill>
                  <a:schemeClr val="accent1"/>
                </a:solidFill>
                <a:latin typeface="Playfair Display"/>
                <a:ea typeface="Playfair Display"/>
                <a:cs typeface="Playfair Display"/>
                <a:sym typeface="Playfair Display"/>
              </a:defRPr>
            </a:lvl8pPr>
            <a:lvl9pPr lvl="8" algn="ctr">
              <a:buNone/>
              <a:defRPr sz="1733">
                <a:solidFill>
                  <a:schemeClr val="accent1"/>
                </a:solidFill>
                <a:latin typeface="Playfair Display"/>
                <a:ea typeface="Playfair Display"/>
                <a:cs typeface="Playfair Display"/>
                <a:sym typeface="Playfair Display"/>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4646942"/>
      </p:ext>
    </p:extLst>
  </p:cSld>
  <p:clrMap bg1="lt1" tx1="dk1" bg2="dk2" tx2="lt2" accent1="accent1" accent2="accent2" accent3="accent3" accent4="accent4" accent5="accent5" accent6="accent6" hlink="hlink" folHlink="folHlink"/>
  <p:sldLayoutIdLst>
    <p:sldLayoutId id="2147483663" r:id="rId1"/>
    <p:sldLayoutId id="2147483664" r:id="rId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7" name="Rectangle 6"/>
          <p:cNvSpPr/>
          <p:nvPr/>
        </p:nvSpPr>
        <p:spPr>
          <a:xfrm>
            <a:off x="605595" y="1007288"/>
            <a:ext cx="10511246" cy="1538883"/>
          </a:xfrm>
          <a:prstGeom prst="rect">
            <a:avLst/>
          </a:prstGeom>
          <a:ln>
            <a:noFill/>
          </a:ln>
        </p:spPr>
        <p:txBody>
          <a:bodyPr wrap="square">
            <a:spAutoFit/>
          </a:bodyPr>
          <a:lstStyle/>
          <a:p>
            <a:r>
              <a:rPr lang="en-GB" sz="5400" b="1" dirty="0">
                <a:ln w="3175">
                  <a:solidFill>
                    <a:srgbClr val="7030A0"/>
                  </a:solidFill>
                </a:ln>
                <a:solidFill>
                  <a:schemeClr val="bg1"/>
                </a:solidFill>
                <a:latin typeface="Bodoni MT" panose="02070603080606020203" pitchFamily="18" charset="0"/>
              </a:rPr>
              <a:t>The Rhythm of Life Advent Journey</a:t>
            </a:r>
          </a:p>
          <a:p>
            <a:r>
              <a:rPr lang="en-GB" sz="4000" dirty="0">
                <a:ln w="3175">
                  <a:solidFill>
                    <a:srgbClr val="7030A0"/>
                  </a:solidFill>
                </a:ln>
                <a:solidFill>
                  <a:schemeClr val="bg1"/>
                </a:solidFill>
              </a:rPr>
              <a:t>Sharing</a:t>
            </a:r>
          </a:p>
        </p:txBody>
      </p:sp>
    </p:spTree>
    <p:extLst>
      <p:ext uri="{BB962C8B-B14F-4D97-AF65-F5344CB8AC3E}">
        <p14:creationId xmlns:p14="http://schemas.microsoft.com/office/powerpoint/2010/main" val="356242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TextBox 3"/>
          <p:cNvSpPr txBox="1"/>
          <p:nvPr/>
        </p:nvSpPr>
        <p:spPr>
          <a:xfrm>
            <a:off x="714102" y="1117963"/>
            <a:ext cx="6784871" cy="584775"/>
          </a:xfrm>
          <a:prstGeom prst="rect">
            <a:avLst/>
          </a:prstGeom>
          <a:noFill/>
        </p:spPr>
        <p:txBody>
          <a:bodyPr wrap="none" rtlCol="0">
            <a:spAutoFit/>
          </a:bodyPr>
          <a:lstStyle/>
          <a:p>
            <a:r>
              <a:rPr lang="en-GB" sz="3200" dirty="0">
                <a:solidFill>
                  <a:srgbClr val="7030A0"/>
                </a:solidFill>
                <a:latin typeface="Calibri" panose="020F0502020204030204" pitchFamily="34" charset="0"/>
                <a:cs typeface="Calibri" panose="020F0502020204030204" pitchFamily="34" charset="0"/>
              </a:rPr>
              <a:t>Have a thoughtful look at these images.</a:t>
            </a:r>
            <a:endParaRPr lang="en-GB" dirty="0">
              <a:solidFill>
                <a:srgbClr val="7030A0"/>
              </a:solidFill>
              <a:latin typeface="Calibri" panose="020F0502020204030204" pitchFamily="34" charset="0"/>
              <a:cs typeface="Calibri" panose="020F0502020204030204" pitchFamily="34" charset="0"/>
            </a:endParaRPr>
          </a:p>
        </p:txBody>
      </p:sp>
      <p:sp>
        <p:nvSpPr>
          <p:cNvPr id="5" name="TextBox 4"/>
          <p:cNvSpPr txBox="1"/>
          <p:nvPr/>
        </p:nvSpPr>
        <p:spPr>
          <a:xfrm>
            <a:off x="714102" y="2903060"/>
            <a:ext cx="8522846" cy="1446550"/>
          </a:xfrm>
          <a:prstGeom prst="rect">
            <a:avLst/>
          </a:prstGeom>
          <a:noFill/>
        </p:spPr>
        <p:txBody>
          <a:bodyPr wrap="none" rtlCol="0">
            <a:spAutoFit/>
          </a:bodyPr>
          <a:lstStyle/>
          <a:p>
            <a:r>
              <a:rPr lang="en-GB" sz="4400" dirty="0">
                <a:solidFill>
                  <a:schemeClr val="bg1"/>
                </a:solidFill>
                <a:latin typeface="Calibri" panose="020F0502020204030204" pitchFamily="34" charset="0"/>
                <a:cs typeface="Calibri" panose="020F0502020204030204" pitchFamily="34" charset="0"/>
              </a:rPr>
              <a:t>Which of these things would you be </a:t>
            </a:r>
          </a:p>
          <a:p>
            <a:r>
              <a:rPr lang="en-GB" sz="4400" dirty="0">
                <a:solidFill>
                  <a:schemeClr val="bg1"/>
                </a:solidFill>
                <a:latin typeface="Calibri" panose="020F0502020204030204" pitchFamily="34" charset="0"/>
                <a:cs typeface="Calibri" panose="020F0502020204030204" pitchFamily="34" charset="0"/>
              </a:rPr>
              <a:t>happy to share?</a:t>
            </a:r>
          </a:p>
        </p:txBody>
      </p:sp>
      <p:pic>
        <p:nvPicPr>
          <p:cNvPr id="7" name="Picture 6"/>
          <p:cNvPicPr>
            <a:picLocks/>
          </p:cNvPicPr>
          <p:nvPr/>
        </p:nvPicPr>
        <p:blipFill>
          <a:blip r:embed="rId3"/>
          <a:stretch>
            <a:fillRect/>
          </a:stretch>
        </p:blipFill>
        <p:spPr>
          <a:xfrm>
            <a:off x="10807704" y="330350"/>
            <a:ext cx="1080000" cy="1080000"/>
          </a:xfrm>
          <a:prstGeom prst="rect">
            <a:avLst/>
          </a:prstGeom>
          <a:ln>
            <a:solidFill>
              <a:srgbClr val="000000"/>
            </a:solidFill>
          </a:ln>
        </p:spPr>
      </p:pic>
    </p:spTree>
    <p:extLst>
      <p:ext uri="{BB962C8B-B14F-4D97-AF65-F5344CB8AC3E}">
        <p14:creationId xmlns:p14="http://schemas.microsoft.com/office/powerpoint/2010/main" val="3297777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0" name="TextBox 9"/>
          <p:cNvSpPr txBox="1"/>
          <p:nvPr/>
        </p:nvSpPr>
        <p:spPr>
          <a:xfrm>
            <a:off x="697521" y="6108264"/>
            <a:ext cx="10796953"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cs typeface="Calibri" panose="020F0502020204030204" pitchFamily="34" charset="0"/>
              </a:rPr>
              <a:t>Which of these things would you be happy to share?</a:t>
            </a:r>
          </a:p>
        </p:txBody>
      </p:sp>
      <p:pic>
        <p:nvPicPr>
          <p:cNvPr id="1026" name="Picture 2" descr="The best milk chocolate bar brands - Insider">
            <a:extLst>
              <a:ext uri="{FF2B5EF4-FFF2-40B4-BE49-F238E27FC236}">
                <a16:creationId xmlns:a16="http://schemas.microsoft.com/office/drawing/2014/main" id="{D4435DC8-5561-8B42-9F65-EE682CF8D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614" y="556845"/>
            <a:ext cx="6994770" cy="52460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cked lunch ideas the whole family will love">
            <a:extLst>
              <a:ext uri="{FF2B5EF4-FFF2-40B4-BE49-F238E27FC236}">
                <a16:creationId xmlns:a16="http://schemas.microsoft.com/office/drawing/2014/main" id="{8DF1BBB5-D9E6-E749-A9AE-D916DA3DCB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1762" y="862186"/>
            <a:ext cx="6708473" cy="44137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y Friend – Sunshine Books New Zealand">
            <a:extLst>
              <a:ext uri="{FF2B5EF4-FFF2-40B4-BE49-F238E27FC236}">
                <a16:creationId xmlns:a16="http://schemas.microsoft.com/office/drawing/2014/main" id="{D7B56BC7-81E2-6D4E-BB43-2A55BE83FC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2846" y="446016"/>
            <a:ext cx="4386304" cy="52460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ne Million Pound note - Cool Quality Looking £1,000,000 Joke Note (10):  Amazon.co.uk: Office Products">
            <a:extLst>
              <a:ext uri="{FF2B5EF4-FFF2-40B4-BE49-F238E27FC236}">
                <a16:creationId xmlns:a16="http://schemas.microsoft.com/office/drawing/2014/main" id="{A9A8710D-276D-CF4D-BA15-F99D08F244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850" y="1549400"/>
            <a:ext cx="7226300" cy="3759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y House Cartoon Images, Stock Photos &amp; Vectors | Shutterstock">
            <a:extLst>
              <a:ext uri="{FF2B5EF4-FFF2-40B4-BE49-F238E27FC236}">
                <a16:creationId xmlns:a16="http://schemas.microsoft.com/office/drawing/2014/main" id="{B763D7E6-3534-1D47-B8FF-2DFBE2C973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896"/>
          <a:stretch/>
        </p:blipFill>
        <p:spPr bwMode="auto">
          <a:xfrm>
            <a:off x="3948974" y="1315087"/>
            <a:ext cx="4455940" cy="4227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p:cNvPicPr>
          <p:nvPr/>
        </p:nvPicPr>
        <p:blipFill>
          <a:blip r:embed="rId8"/>
          <a:stretch>
            <a:fillRect/>
          </a:stretch>
        </p:blipFill>
        <p:spPr>
          <a:xfrm>
            <a:off x="10807704" y="330350"/>
            <a:ext cx="1080000" cy="1080000"/>
          </a:xfrm>
          <a:prstGeom prst="rect">
            <a:avLst/>
          </a:prstGeom>
          <a:ln>
            <a:solidFill>
              <a:srgbClr val="000000"/>
            </a:solidFill>
          </a:ln>
        </p:spPr>
      </p:pic>
    </p:spTree>
    <p:extLst>
      <p:ext uri="{BB962C8B-B14F-4D97-AF65-F5344CB8AC3E}">
        <p14:creationId xmlns:p14="http://schemas.microsoft.com/office/powerpoint/2010/main" val="4089906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30"/>
                                        </p:tgtEl>
                                      </p:cBhvr>
                                    </p:animEffect>
                                    <p:set>
                                      <p:cBhvr>
                                        <p:cTn id="23" dur="1" fill="hold">
                                          <p:stCondLst>
                                            <p:cond delay="499"/>
                                          </p:stCondLst>
                                        </p:cTn>
                                        <p:tgtEl>
                                          <p:spTgt spid="103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500"/>
                                        <p:tgtEl>
                                          <p:spTgt spid="10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32"/>
                                        </p:tgtEl>
                                      </p:cBhvr>
                                    </p:animEffect>
                                    <p:set>
                                      <p:cBhvr>
                                        <p:cTn id="31" dur="1" fill="hold">
                                          <p:stCondLst>
                                            <p:cond delay="499"/>
                                          </p:stCondLst>
                                        </p:cTn>
                                        <p:tgtEl>
                                          <p:spTgt spid="103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034"/>
                                        </p:tgtEl>
                                      </p:cBhvr>
                                    </p:animEffect>
                                    <p:set>
                                      <p:cBhvr>
                                        <p:cTn id="39" dur="1" fill="hold">
                                          <p:stCondLst>
                                            <p:cond delay="499"/>
                                          </p:stCondLst>
                                        </p:cTn>
                                        <p:tgtEl>
                                          <p:spTgt spid="103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038"/>
                                        </p:tgtEl>
                                        <p:attrNameLst>
                                          <p:attrName>style.visibility</p:attrName>
                                        </p:attrNameLst>
                                      </p:cBhvr>
                                      <p:to>
                                        <p:strVal val="visible"/>
                                      </p:to>
                                    </p:set>
                                    <p:animEffect transition="in" filter="fade">
                                      <p:cBhvr>
                                        <p:cTn id="42"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9" name="TextBox 8"/>
          <p:cNvSpPr txBox="1"/>
          <p:nvPr/>
        </p:nvSpPr>
        <p:spPr>
          <a:xfrm>
            <a:off x="512806" y="2890597"/>
            <a:ext cx="6486289" cy="1077218"/>
          </a:xfrm>
          <a:prstGeom prst="rect">
            <a:avLst/>
          </a:prstGeom>
          <a:noFill/>
          <a:ln w="38100">
            <a:noFill/>
          </a:ln>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Would some of these things be easier to share than others</a:t>
            </a:r>
            <a:r>
              <a:rPr lang="en-GB" sz="3200" dirty="0" smtClean="0">
                <a:solidFill>
                  <a:schemeClr val="bg1"/>
                </a:solidFill>
                <a:latin typeface="Calibri" panose="020F0502020204030204" pitchFamily="34" charset="0"/>
                <a:cs typeface="Calibri" panose="020F0502020204030204" pitchFamily="34" charset="0"/>
              </a:rPr>
              <a:t>? Why?</a:t>
            </a:r>
            <a:endParaRPr lang="en-GB" sz="3200" dirty="0">
              <a:solidFill>
                <a:schemeClr val="bg1"/>
              </a:solidFill>
              <a:latin typeface="Calibri" panose="020F0502020204030204" pitchFamily="34" charset="0"/>
              <a:cs typeface="Calibri" panose="020F0502020204030204" pitchFamily="34" charset="0"/>
            </a:endParaRPr>
          </a:p>
        </p:txBody>
      </p:sp>
      <p:pic>
        <p:nvPicPr>
          <p:cNvPr id="5" name="Picture 14" descr="My House Cartoon Images, Stock Photos &amp; Vectors | Shutterstock">
            <a:extLst>
              <a:ext uri="{FF2B5EF4-FFF2-40B4-BE49-F238E27FC236}">
                <a16:creationId xmlns:a16="http://schemas.microsoft.com/office/drawing/2014/main" id="{2965513B-9A48-0C42-A1A0-CA3F95CFE0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896"/>
          <a:stretch/>
        </p:blipFill>
        <p:spPr bwMode="auto">
          <a:xfrm>
            <a:off x="668352" y="462364"/>
            <a:ext cx="2304204" cy="2186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One Million Pound note - Cool Quality Looking £1,000,000 Joke Note (10):  Amazon.co.uk: Office Products">
            <a:extLst>
              <a:ext uri="{FF2B5EF4-FFF2-40B4-BE49-F238E27FC236}">
                <a16:creationId xmlns:a16="http://schemas.microsoft.com/office/drawing/2014/main" id="{83F53F8A-AD15-344C-88FB-CAC5B6AFB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297" y="472594"/>
            <a:ext cx="3255799" cy="22021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My Friend – Sunshine Books New Zealand">
            <a:extLst>
              <a:ext uri="{FF2B5EF4-FFF2-40B4-BE49-F238E27FC236}">
                <a16:creationId xmlns:a16="http://schemas.microsoft.com/office/drawing/2014/main" id="{BDC761C1-46DF-5A4C-919F-12DD5FE829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1977" y="472594"/>
            <a:ext cx="4386304" cy="6087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acked lunch ideas the whole family will love">
            <a:extLst>
              <a:ext uri="{FF2B5EF4-FFF2-40B4-BE49-F238E27FC236}">
                <a16:creationId xmlns:a16="http://schemas.microsoft.com/office/drawing/2014/main" id="{DF9BC38D-3A51-CB40-B67A-9210A346A7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719" y="4183712"/>
            <a:ext cx="3611741" cy="2376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best milk chocolate bar brands - Insider">
            <a:extLst>
              <a:ext uri="{FF2B5EF4-FFF2-40B4-BE49-F238E27FC236}">
                <a16:creationId xmlns:a16="http://schemas.microsoft.com/office/drawing/2014/main" id="{EA218E34-4728-1644-B3CE-A2E2A350C6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8202" y="4183712"/>
            <a:ext cx="3050873" cy="23762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2806" y="2864505"/>
            <a:ext cx="6782730" cy="1077218"/>
          </a:xfrm>
          <a:prstGeom prst="rect">
            <a:avLst/>
          </a:prstGeom>
          <a:noFill/>
          <a:ln w="38100">
            <a:noFill/>
          </a:ln>
        </p:spPr>
        <p:txBody>
          <a:bodyPr wrap="square" rtlCol="0">
            <a:spAutoFit/>
          </a:bodyPr>
          <a:lstStyle/>
          <a:p>
            <a:r>
              <a:rPr lang="en-GB" sz="3200" dirty="0" smtClean="0">
                <a:solidFill>
                  <a:schemeClr val="bg1"/>
                </a:solidFill>
                <a:latin typeface="Calibri" panose="020F0502020204030204" pitchFamily="34" charset="0"/>
                <a:cs typeface="Calibri" panose="020F0502020204030204" pitchFamily="34" charset="0"/>
              </a:rPr>
              <a:t>How would sharing each make the person receiving them feel?</a:t>
            </a:r>
            <a:endParaRPr lang="en-GB" sz="3200" dirty="0">
              <a:solidFill>
                <a:schemeClr val="bg1"/>
              </a:solidFill>
              <a:latin typeface="Calibri" panose="020F0502020204030204" pitchFamily="34" charset="0"/>
              <a:cs typeface="Calibri" panose="020F0502020204030204" pitchFamily="34" charset="0"/>
            </a:endParaRPr>
          </a:p>
        </p:txBody>
      </p:sp>
      <p:sp>
        <p:nvSpPr>
          <p:cNvPr id="12" name="TextBox 11"/>
          <p:cNvSpPr txBox="1"/>
          <p:nvPr/>
        </p:nvSpPr>
        <p:spPr>
          <a:xfrm>
            <a:off x="512806" y="2890597"/>
            <a:ext cx="6275090" cy="1077218"/>
          </a:xfrm>
          <a:prstGeom prst="rect">
            <a:avLst/>
          </a:prstGeom>
          <a:noFill/>
          <a:ln w="38100">
            <a:noFill/>
          </a:ln>
        </p:spPr>
        <p:txBody>
          <a:bodyPr wrap="square" rtlCol="0">
            <a:spAutoFit/>
          </a:bodyPr>
          <a:lstStyle/>
          <a:p>
            <a:r>
              <a:rPr lang="en-GB" sz="3200" dirty="0" smtClean="0">
                <a:solidFill>
                  <a:schemeClr val="bg1"/>
                </a:solidFill>
                <a:latin typeface="Calibri" panose="020F0502020204030204" pitchFamily="34" charset="0"/>
                <a:cs typeface="Calibri" panose="020F0502020204030204" pitchFamily="34" charset="0"/>
              </a:rPr>
              <a:t>What other things can we share with other people each day?</a:t>
            </a:r>
            <a:endParaRPr lang="en-GB"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0318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2"/>
          <p:cNvSpPr txBox="1"/>
          <p:nvPr/>
        </p:nvSpPr>
        <p:spPr>
          <a:xfrm>
            <a:off x="1072594" y="1566987"/>
            <a:ext cx="9738361" cy="4031873"/>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We know that some things are easier to share than others, but finding a way to share something with someone each day is a gift that we all have.  The most precious things you can share with others are your own special gifts – your time, your patience, and your love.  Learning to share is one of the first things we learn as children, but something we have to practice and develop throughout our whole lives.</a:t>
            </a:r>
          </a:p>
        </p:txBody>
      </p:sp>
      <p:sp>
        <p:nvSpPr>
          <p:cNvPr id="4" name="TextBox 3"/>
          <p:cNvSpPr txBox="1"/>
          <p:nvPr/>
        </p:nvSpPr>
        <p:spPr>
          <a:xfrm>
            <a:off x="1087754" y="632077"/>
            <a:ext cx="4324197" cy="584775"/>
          </a:xfrm>
          <a:prstGeom prst="rect">
            <a:avLst/>
          </a:prstGeom>
          <a:noFill/>
        </p:spPr>
        <p:txBody>
          <a:bodyPr wrap="none" rtlCol="0">
            <a:spAutoFit/>
          </a:bodyPr>
          <a:lstStyle/>
          <a:p>
            <a:r>
              <a:rPr lang="en-GB" sz="3200" u="sng" dirty="0">
                <a:solidFill>
                  <a:srgbClr val="7030A0"/>
                </a:solidFill>
                <a:latin typeface="Calibri" panose="020F0502020204030204" pitchFamily="34" charset="0"/>
                <a:cs typeface="Calibri" panose="020F0502020204030204" pitchFamily="34" charset="0"/>
              </a:rPr>
              <a:t>A thought to take away…</a:t>
            </a:r>
          </a:p>
        </p:txBody>
      </p:sp>
      <p:pic>
        <p:nvPicPr>
          <p:cNvPr id="6" name="Picture 5"/>
          <p:cNvPicPr>
            <a:picLocks/>
          </p:cNvPicPr>
          <p:nvPr/>
        </p:nvPicPr>
        <p:blipFill>
          <a:blip r:embed="rId3"/>
          <a:stretch>
            <a:fillRect/>
          </a:stretch>
        </p:blipFill>
        <p:spPr>
          <a:xfrm>
            <a:off x="10807704" y="330350"/>
            <a:ext cx="1080000" cy="1080000"/>
          </a:xfrm>
          <a:prstGeom prst="rect">
            <a:avLst/>
          </a:prstGeom>
          <a:ln>
            <a:solidFill>
              <a:srgbClr val="000000"/>
            </a:solidFill>
          </a:ln>
        </p:spPr>
      </p:pic>
    </p:spTree>
    <p:extLst>
      <p:ext uri="{BB962C8B-B14F-4D97-AF65-F5344CB8AC3E}">
        <p14:creationId xmlns:p14="http://schemas.microsoft.com/office/powerpoint/2010/main" val="2343456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2"/>
          <p:cNvSpPr txBox="1"/>
          <p:nvPr/>
        </p:nvSpPr>
        <p:spPr>
          <a:xfrm>
            <a:off x="1023745" y="653681"/>
            <a:ext cx="9921623" cy="5324535"/>
          </a:xfrm>
          <a:prstGeom prst="rect">
            <a:avLst/>
          </a:prstGeom>
          <a:noFill/>
        </p:spPr>
        <p:txBody>
          <a:bodyPr wrap="square" rtlCol="0">
            <a:spAutoFit/>
          </a:bodyPr>
          <a:lstStyle/>
          <a:p>
            <a:r>
              <a:rPr lang="en-GB" sz="2800" u="sng" dirty="0">
                <a:solidFill>
                  <a:srgbClr val="7030A0"/>
                </a:solidFill>
                <a:latin typeface="Calibri" panose="020F0502020204030204" pitchFamily="34" charset="0"/>
                <a:cs typeface="Calibri" panose="020F0502020204030204" pitchFamily="34" charset="0"/>
              </a:rPr>
              <a:t>Today’s Challenge</a:t>
            </a:r>
          </a:p>
          <a:p>
            <a:r>
              <a:rPr lang="en-GB" sz="2800" dirty="0">
                <a:solidFill>
                  <a:srgbClr val="7030A0"/>
                </a:solidFill>
                <a:latin typeface="Calibri" panose="020F0502020204030204" pitchFamily="34" charset="0"/>
                <a:cs typeface="Calibri" panose="020F0502020204030204" pitchFamily="34" charset="0"/>
              </a:rPr>
              <a:t>If you would like to join in with today’s challenge, </a:t>
            </a:r>
          </a:p>
          <a:p>
            <a:r>
              <a:rPr lang="en-GB" sz="2800" dirty="0">
                <a:solidFill>
                  <a:srgbClr val="7030A0"/>
                </a:solidFill>
                <a:latin typeface="Calibri" panose="020F0502020204030204" pitchFamily="34" charset="0"/>
                <a:cs typeface="Calibri" panose="020F0502020204030204" pitchFamily="34" charset="0"/>
              </a:rPr>
              <a:t>why don’t you:</a:t>
            </a:r>
          </a:p>
          <a:p>
            <a:pPr marL="285750" indent="-285750">
              <a:buFont typeface="Arial" panose="020B0604020202020204" pitchFamily="34" charset="0"/>
              <a:buChar char="•"/>
            </a:pPr>
            <a:endParaRPr lang="en-GB" sz="3200" dirty="0">
              <a:solidFill>
                <a:srgbClr val="FFFF00"/>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Draw or paint a festive picture and share it with someone you care </a:t>
            </a:r>
            <a:r>
              <a:rPr lang="en-GB" sz="2800" dirty="0" smtClean="0">
                <a:solidFill>
                  <a:schemeClr val="bg1"/>
                </a:solidFill>
                <a:latin typeface="Calibri" panose="020F0502020204030204" pitchFamily="34" charset="0"/>
                <a:cs typeface="Calibri" panose="020F0502020204030204" pitchFamily="34" charset="0"/>
              </a:rPr>
              <a:t>about.</a:t>
            </a:r>
            <a:endParaRPr lang="en-GB" sz="28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rgbClr val="7030A0"/>
                </a:solidFill>
                <a:latin typeface="Calibri" panose="020F0502020204030204" pitchFamily="34" charset="0"/>
                <a:cs typeface="Calibri" panose="020F0502020204030204" pitchFamily="34" charset="0"/>
              </a:rPr>
              <a:t>or</a:t>
            </a:r>
          </a:p>
          <a:p>
            <a:pPr marL="285750" indent="-285750">
              <a:buFont typeface="Arial" panose="020B0604020202020204" pitchFamily="34" charset="0"/>
              <a:buChar char="•"/>
            </a:pPr>
            <a:endParaRPr lang="en-GB" sz="2800" dirty="0">
              <a:solidFill>
                <a:schemeClr val="bg1"/>
              </a:solidFill>
              <a:latin typeface="Calibri" panose="020F0502020204030204" pitchFamily="34" charset="0"/>
              <a:cs typeface="Calibri" panose="020F0502020204030204" pitchFamily="34" charset="0"/>
            </a:endParaRPr>
          </a:p>
          <a:p>
            <a:r>
              <a:rPr lang="en-GB" sz="2800" dirty="0" smtClean="0">
                <a:solidFill>
                  <a:schemeClr val="bg1"/>
                </a:solidFill>
                <a:latin typeface="Calibri" panose="020F0502020204030204" pitchFamily="34" charset="0"/>
                <a:cs typeface="Calibri" panose="020F0502020204030204" pitchFamily="34" charset="0"/>
              </a:rPr>
              <a:t>Share your time with someone today. This could be at home or at school. It could be doing something for or with someone or just spending time enjoying someone’s company.</a:t>
            </a:r>
            <a:endParaRPr lang="en-GB" sz="2800" dirty="0">
              <a:solidFill>
                <a:schemeClr val="bg1"/>
              </a:solidFill>
              <a:latin typeface="Calibri" panose="020F0502020204030204" pitchFamily="34" charset="0"/>
              <a:cs typeface="Calibri" panose="020F0502020204030204" pitchFamily="34" charset="0"/>
            </a:endParaRPr>
          </a:p>
        </p:txBody>
      </p:sp>
      <p:pic>
        <p:nvPicPr>
          <p:cNvPr id="6" name="Picture 5"/>
          <p:cNvPicPr>
            <a:picLocks/>
          </p:cNvPicPr>
          <p:nvPr/>
        </p:nvPicPr>
        <p:blipFill>
          <a:blip r:embed="rId3"/>
          <a:stretch>
            <a:fillRect/>
          </a:stretch>
        </p:blipFill>
        <p:spPr>
          <a:xfrm>
            <a:off x="10807704" y="330350"/>
            <a:ext cx="1080000" cy="1080000"/>
          </a:xfrm>
          <a:prstGeom prst="rect">
            <a:avLst/>
          </a:prstGeom>
          <a:ln>
            <a:solidFill>
              <a:srgbClr val="000000"/>
            </a:solidFill>
          </a:ln>
        </p:spPr>
      </p:pic>
    </p:spTree>
    <p:extLst>
      <p:ext uri="{BB962C8B-B14F-4D97-AF65-F5344CB8AC3E}">
        <p14:creationId xmlns:p14="http://schemas.microsoft.com/office/powerpoint/2010/main" val="2236585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2"/>
          <p:cNvSpPr txBox="1"/>
          <p:nvPr/>
        </p:nvSpPr>
        <p:spPr>
          <a:xfrm>
            <a:off x="6460205" y="2163050"/>
            <a:ext cx="5265632" cy="3108543"/>
          </a:xfrm>
          <a:prstGeom prst="rect">
            <a:avLst/>
          </a:prstGeom>
          <a:noFill/>
        </p:spPr>
        <p:txBody>
          <a:bodyPr wrap="square" rtlCol="0">
            <a:spAutoFit/>
          </a:bodyPr>
          <a:lstStyle/>
          <a:p>
            <a:r>
              <a:rPr lang="en-GB" sz="2800" dirty="0" smtClean="0">
                <a:solidFill>
                  <a:schemeClr val="bg1"/>
                </a:solidFill>
                <a:latin typeface="Calibri" panose="020F0502020204030204" pitchFamily="34" charset="0"/>
                <a:cs typeface="Calibri" panose="020F0502020204030204" pitchFamily="34" charset="0"/>
              </a:rPr>
              <a:t>Loving God</a:t>
            </a:r>
            <a:r>
              <a:rPr lang="en-GB" sz="2800" dirty="0">
                <a:solidFill>
                  <a:schemeClr val="bg1"/>
                </a:solidFill>
                <a:latin typeface="Calibri" panose="020F0502020204030204" pitchFamily="34" charset="0"/>
                <a:cs typeface="Calibri" panose="020F0502020204030204" pitchFamily="34" charset="0"/>
              </a:rPr>
              <a:t>, </a:t>
            </a:r>
          </a:p>
          <a:p>
            <a:r>
              <a:rPr lang="en-GB" sz="2800" dirty="0" smtClean="0">
                <a:solidFill>
                  <a:schemeClr val="bg1"/>
                </a:solidFill>
                <a:latin typeface="Calibri" panose="020F0502020204030204" pitchFamily="34" charset="0"/>
                <a:cs typeface="Calibri" panose="020F0502020204030204" pitchFamily="34" charset="0"/>
              </a:rPr>
              <a:t>Help </a:t>
            </a:r>
            <a:r>
              <a:rPr lang="en-GB" sz="2800" dirty="0">
                <a:solidFill>
                  <a:schemeClr val="bg1"/>
                </a:solidFill>
                <a:latin typeface="Calibri" panose="020F0502020204030204" pitchFamily="34" charset="0"/>
                <a:cs typeface="Calibri" panose="020F0502020204030204" pitchFamily="34" charset="0"/>
              </a:rPr>
              <a:t>us to learn from you </a:t>
            </a:r>
          </a:p>
          <a:p>
            <a:r>
              <a:rPr lang="en-GB" sz="2800" dirty="0">
                <a:solidFill>
                  <a:schemeClr val="bg1"/>
                </a:solidFill>
                <a:latin typeface="Calibri" panose="020F0502020204030204" pitchFamily="34" charset="0"/>
                <a:cs typeface="Calibri" panose="020F0502020204030204" pitchFamily="34" charset="0"/>
              </a:rPr>
              <a:t>the habit of </a:t>
            </a:r>
            <a:r>
              <a:rPr lang="en-GB" sz="2800" b="1" dirty="0" smtClean="0">
                <a:solidFill>
                  <a:srgbClr val="FFFF00"/>
                </a:solidFill>
                <a:latin typeface="Calibri" panose="020F0502020204030204" pitchFamily="34" charset="0"/>
                <a:cs typeface="Calibri" panose="020F0502020204030204" pitchFamily="34" charset="0"/>
              </a:rPr>
              <a:t>sharing,</a:t>
            </a:r>
            <a:endParaRPr lang="en-GB" sz="2800" b="1" dirty="0">
              <a:solidFill>
                <a:srgbClr val="FFFF00"/>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s</a:t>
            </a:r>
            <a:r>
              <a:rPr lang="en-GB" sz="2800" dirty="0" smtClean="0">
                <a:solidFill>
                  <a:schemeClr val="bg1"/>
                </a:solidFill>
                <a:latin typeface="Calibri" panose="020F0502020204030204" pitchFamily="34" charset="0"/>
                <a:cs typeface="Calibri" panose="020F0502020204030204" pitchFamily="34" charset="0"/>
              </a:rPr>
              <a:t>o </a:t>
            </a:r>
            <a:r>
              <a:rPr lang="en-GB" sz="2800" dirty="0">
                <a:solidFill>
                  <a:schemeClr val="bg1"/>
                </a:solidFill>
                <a:latin typeface="Calibri" panose="020F0502020204030204" pitchFamily="34" charset="0"/>
                <a:cs typeface="Calibri" panose="020F0502020204030204" pitchFamily="34" charset="0"/>
              </a:rPr>
              <a:t>that the rhythm of our lives can match </a:t>
            </a:r>
          </a:p>
          <a:p>
            <a:r>
              <a:rPr lang="en-GB" sz="2800" dirty="0">
                <a:solidFill>
                  <a:schemeClr val="bg1"/>
                </a:solidFill>
                <a:latin typeface="Calibri" panose="020F0502020204030204" pitchFamily="34" charset="0"/>
                <a:cs typeface="Calibri" panose="020F0502020204030204" pitchFamily="34" charset="0"/>
              </a:rPr>
              <a:t>the rhythm of your heart of love.</a:t>
            </a:r>
          </a:p>
          <a:p>
            <a:r>
              <a:rPr lang="en-GB" sz="2800" dirty="0">
                <a:solidFill>
                  <a:schemeClr val="bg1"/>
                </a:solidFill>
                <a:latin typeface="Calibri" panose="020F0502020204030204" pitchFamily="34" charset="0"/>
                <a:cs typeface="Calibri" panose="020F0502020204030204" pitchFamily="34" charset="0"/>
              </a:rPr>
              <a:t>Amen</a:t>
            </a:r>
          </a:p>
        </p:txBody>
      </p:sp>
      <p:sp>
        <p:nvSpPr>
          <p:cNvPr id="4" name="Rectangle 3"/>
          <p:cNvSpPr/>
          <p:nvPr/>
        </p:nvSpPr>
        <p:spPr>
          <a:xfrm>
            <a:off x="6460205" y="1500323"/>
            <a:ext cx="4469493" cy="584775"/>
          </a:xfrm>
          <a:prstGeom prst="rect">
            <a:avLst/>
          </a:prstGeom>
        </p:spPr>
        <p:txBody>
          <a:bodyPr wrap="none">
            <a:spAutoFit/>
          </a:bodyPr>
          <a:lstStyle/>
          <a:p>
            <a:r>
              <a:rPr lang="en-GB" sz="3200" u="sng" dirty="0">
                <a:solidFill>
                  <a:srgbClr val="7030A0"/>
                </a:solidFill>
                <a:latin typeface="Calibri" panose="020F0502020204030204" pitchFamily="34" charset="0"/>
                <a:cs typeface="Calibri" panose="020F0502020204030204" pitchFamily="34" charset="0"/>
              </a:rPr>
              <a:t>The Rhythm of Life Prayer</a:t>
            </a:r>
          </a:p>
        </p:txBody>
      </p:sp>
      <p:sp>
        <p:nvSpPr>
          <p:cNvPr id="6" name="Rectangle 5"/>
          <p:cNvSpPr/>
          <p:nvPr/>
        </p:nvSpPr>
        <p:spPr>
          <a:xfrm>
            <a:off x="600635" y="1500323"/>
            <a:ext cx="3518527" cy="584775"/>
          </a:xfrm>
          <a:prstGeom prst="rect">
            <a:avLst/>
          </a:prstGeom>
        </p:spPr>
        <p:txBody>
          <a:bodyPr wrap="none">
            <a:spAutoFit/>
          </a:bodyPr>
          <a:lstStyle/>
          <a:p>
            <a:r>
              <a:rPr lang="en-GB" sz="3200" u="sng" dirty="0">
                <a:solidFill>
                  <a:srgbClr val="7030A0"/>
                </a:solidFill>
                <a:latin typeface="Calibri" panose="020F0502020204030204" pitchFamily="34" charset="0"/>
                <a:cs typeface="Calibri" panose="020F0502020204030204" pitchFamily="34" charset="0"/>
              </a:rPr>
              <a:t>A Prayer for the Day</a:t>
            </a:r>
          </a:p>
        </p:txBody>
      </p:sp>
      <p:sp>
        <p:nvSpPr>
          <p:cNvPr id="7" name="TextBox 6"/>
          <p:cNvSpPr txBox="1"/>
          <p:nvPr/>
        </p:nvSpPr>
        <p:spPr>
          <a:xfrm>
            <a:off x="582706" y="2163050"/>
            <a:ext cx="5038165" cy="3539430"/>
          </a:xfrm>
          <a:prstGeom prst="rect">
            <a:avLst/>
          </a:prstGeom>
          <a:noFill/>
        </p:spPr>
        <p:txBody>
          <a:bodyPr wrap="square" rtlCol="0">
            <a:spAutoFit/>
          </a:bodyPr>
          <a:lstStyle/>
          <a:p>
            <a:r>
              <a:rPr lang="en-GB" sz="2800" dirty="0" smtClean="0">
                <a:solidFill>
                  <a:schemeClr val="bg1"/>
                </a:solidFill>
                <a:latin typeface="Calibri" panose="020F0502020204030204" pitchFamily="34" charset="0"/>
                <a:cs typeface="Calibri" panose="020F0502020204030204" pitchFamily="34" charset="0"/>
              </a:rPr>
              <a:t>Heavenly Father,</a:t>
            </a:r>
            <a:endParaRPr lang="en-GB" sz="2800" dirty="0">
              <a:solidFill>
                <a:schemeClr val="bg1"/>
              </a:solidFill>
              <a:latin typeface="Calibri" panose="020F0502020204030204" pitchFamily="34" charset="0"/>
              <a:cs typeface="Calibri" panose="020F0502020204030204" pitchFamily="34" charset="0"/>
            </a:endParaRPr>
          </a:p>
          <a:p>
            <a:r>
              <a:rPr lang="en-GB" sz="2800" dirty="0">
                <a:solidFill>
                  <a:schemeClr val="bg1"/>
                </a:solidFill>
                <a:latin typeface="Calibri" panose="020F0502020204030204" pitchFamily="34" charset="0"/>
                <a:cs typeface="Calibri" panose="020F0502020204030204" pitchFamily="34" charset="0"/>
              </a:rPr>
              <a:t>Please teach me as I walk,</a:t>
            </a:r>
          </a:p>
          <a:p>
            <a:r>
              <a:rPr lang="en-GB" sz="2800" dirty="0">
                <a:solidFill>
                  <a:schemeClr val="bg1"/>
                </a:solidFill>
                <a:latin typeface="Calibri" panose="020F0502020204030204" pitchFamily="34" charset="0"/>
                <a:cs typeface="Calibri" panose="020F0502020204030204" pitchFamily="34" charset="0"/>
              </a:rPr>
              <a:t>Take me by my hand and</a:t>
            </a:r>
          </a:p>
          <a:p>
            <a:r>
              <a:rPr lang="en-GB" sz="2800" dirty="0">
                <a:solidFill>
                  <a:schemeClr val="bg1"/>
                </a:solidFill>
                <a:latin typeface="Calibri" panose="020F0502020204030204" pitchFamily="34" charset="0"/>
                <a:cs typeface="Calibri" panose="020F0502020204030204" pitchFamily="34" charset="0"/>
              </a:rPr>
              <a:t>give me the strength to help those who are needy,</a:t>
            </a:r>
          </a:p>
          <a:p>
            <a:r>
              <a:rPr lang="en-GB" sz="2800" dirty="0">
                <a:solidFill>
                  <a:schemeClr val="bg1"/>
                </a:solidFill>
                <a:latin typeface="Calibri" panose="020F0502020204030204" pitchFamily="34" charset="0"/>
                <a:cs typeface="Calibri" panose="020F0502020204030204" pitchFamily="34" charset="0"/>
              </a:rPr>
              <a:t>Show me the wisdom and the joy in sharing my gifts with others.</a:t>
            </a:r>
          </a:p>
          <a:p>
            <a:r>
              <a:rPr lang="en-GB" sz="2800" dirty="0">
                <a:solidFill>
                  <a:schemeClr val="bg1"/>
                </a:solidFill>
                <a:latin typeface="Calibri" panose="020F0502020204030204" pitchFamily="34" charset="0"/>
                <a:cs typeface="Calibri" panose="020F0502020204030204" pitchFamily="34" charset="0"/>
              </a:rPr>
              <a:t>Amen</a:t>
            </a:r>
          </a:p>
        </p:txBody>
      </p:sp>
      <p:sp>
        <p:nvSpPr>
          <p:cNvPr id="8" name="Rectangle 7"/>
          <p:cNvSpPr/>
          <p:nvPr/>
        </p:nvSpPr>
        <p:spPr>
          <a:xfrm>
            <a:off x="600635" y="302880"/>
            <a:ext cx="9515554" cy="584775"/>
          </a:xfrm>
          <a:prstGeom prst="rect">
            <a:avLst/>
          </a:prstGeom>
        </p:spPr>
        <p:txBody>
          <a:bodyPr wrap="none">
            <a:spAutoFit/>
          </a:body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p>
        </p:txBody>
      </p:sp>
      <p:pic>
        <p:nvPicPr>
          <p:cNvPr id="10" name="Picture 9"/>
          <p:cNvPicPr>
            <a:picLocks/>
          </p:cNvPicPr>
          <p:nvPr/>
        </p:nvPicPr>
        <p:blipFill>
          <a:blip r:embed="rId3"/>
          <a:stretch>
            <a:fillRect/>
          </a:stretch>
        </p:blipFill>
        <p:spPr>
          <a:xfrm>
            <a:off x="10807704" y="330350"/>
            <a:ext cx="1080000" cy="1080000"/>
          </a:xfrm>
          <a:prstGeom prst="rect">
            <a:avLst/>
          </a:prstGeom>
          <a:ln>
            <a:solidFill>
              <a:srgbClr val="000000"/>
            </a:solidFill>
          </a:ln>
        </p:spPr>
      </p:pic>
    </p:spTree>
    <p:extLst>
      <p:ext uri="{BB962C8B-B14F-4D97-AF65-F5344CB8AC3E}">
        <p14:creationId xmlns:p14="http://schemas.microsoft.com/office/powerpoint/2010/main" val="2502709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3" name="TextBox 4"/>
          <p:cNvSpPr txBox="1"/>
          <p:nvPr/>
        </p:nvSpPr>
        <p:spPr>
          <a:xfrm>
            <a:off x="221685" y="1691707"/>
            <a:ext cx="8164670" cy="286232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r>
              <a:rPr lang="en-GB" sz="1800" b="1" dirty="0">
                <a:solidFill>
                  <a:schemeClr val="bg1"/>
                </a:solidFill>
              </a:rPr>
              <a:t>This resource was produced by the Diocese of Leeds Education Team.</a:t>
            </a:r>
          </a:p>
          <a:p>
            <a:r>
              <a:rPr lang="en-GB" sz="1800" b="1" dirty="0" smtClean="0">
                <a:solidFill>
                  <a:schemeClr val="bg1"/>
                </a:solidFill>
              </a:rPr>
              <a:t>For </a:t>
            </a:r>
            <a:r>
              <a:rPr lang="en-GB" sz="1800" b="1" dirty="0">
                <a:solidFill>
                  <a:schemeClr val="bg1"/>
                </a:solidFill>
              </a:rPr>
              <a:t>more information about this or future resources, </a:t>
            </a:r>
          </a:p>
          <a:p>
            <a:r>
              <a:rPr lang="en-GB" sz="1800" b="1" dirty="0">
                <a:solidFill>
                  <a:schemeClr val="bg1"/>
                </a:solidFill>
              </a:rPr>
              <a:t>please contact your named adviser:</a:t>
            </a:r>
          </a:p>
          <a:p>
            <a:endParaRPr lang="en-GB" sz="1800" b="1" dirty="0">
              <a:solidFill>
                <a:schemeClr val="bg1"/>
              </a:solidFill>
            </a:endParaRPr>
          </a:p>
          <a:p>
            <a:r>
              <a:rPr lang="en-GB" sz="1800" b="1" dirty="0">
                <a:solidFill>
                  <a:schemeClr val="bg1"/>
                </a:solidFill>
              </a:rPr>
              <a:t>simone.bennett@leeds.anglican.org</a:t>
            </a:r>
          </a:p>
          <a:p>
            <a:r>
              <a:rPr lang="en-GB" sz="1800" b="1" dirty="0">
                <a:solidFill>
                  <a:schemeClr val="bg1"/>
                </a:solidFill>
              </a:rPr>
              <a:t>simon.sloan@leeds.anglican.org</a:t>
            </a:r>
          </a:p>
          <a:p>
            <a:r>
              <a:rPr lang="en-GB" sz="1800" b="1" dirty="0">
                <a:solidFill>
                  <a:schemeClr val="bg1"/>
                </a:solidFill>
              </a:rPr>
              <a:t>darren.dudman@leeds.anglican.org</a:t>
            </a:r>
          </a:p>
          <a:p>
            <a:r>
              <a:rPr lang="en-GB" sz="1800" b="1" dirty="0">
                <a:solidFill>
                  <a:schemeClr val="bg1"/>
                </a:solidFill>
              </a:rPr>
              <a:t>janet.tringham@leeds.anglican.org</a:t>
            </a:r>
          </a:p>
          <a:p>
            <a:r>
              <a:rPr lang="en-GB" sz="1800" b="1" dirty="0">
                <a:solidFill>
                  <a:schemeClr val="bg1"/>
                </a:solidFill>
              </a:rPr>
              <a:t>lee.talbot@leeds.anglican.org</a:t>
            </a:r>
          </a:p>
          <a:p>
            <a:r>
              <a:rPr lang="en-GB" sz="1800" b="1" dirty="0">
                <a:solidFill>
                  <a:schemeClr val="bg1"/>
                </a:solidFill>
              </a:rPr>
              <a:t>rupert.madeley@leeds.anglican.org</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9717" y="5503498"/>
            <a:ext cx="2208530" cy="1043940"/>
          </a:xfrm>
          <a:prstGeom prst="rect">
            <a:avLst/>
          </a:prstGeom>
        </p:spPr>
      </p:pic>
    </p:spTree>
    <p:extLst>
      <p:ext uri="{BB962C8B-B14F-4D97-AF65-F5344CB8AC3E}">
        <p14:creationId xmlns:p14="http://schemas.microsoft.com/office/powerpoint/2010/main" val="364160183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ristmas 2016 special">
  <a:themeElements>
    <a:clrScheme name="Custom 347">
      <a:dk1>
        <a:srgbClr val="40234C"/>
      </a:dk1>
      <a:lt1>
        <a:srgbClr val="FFFFFF"/>
      </a:lt1>
      <a:dk2>
        <a:srgbClr val="FFDD92"/>
      </a:dk2>
      <a:lt2>
        <a:srgbClr val="FFFCF7"/>
      </a:lt2>
      <a:accent1>
        <a:srgbClr val="DCB9E3"/>
      </a:accent1>
      <a:accent2>
        <a:srgbClr val="69397D"/>
      </a:accent2>
      <a:accent3>
        <a:srgbClr val="40234C"/>
      </a:accent3>
      <a:accent4>
        <a:srgbClr val="FFF3E3"/>
      </a:accent4>
      <a:accent5>
        <a:srgbClr val="FFE8CA"/>
      </a:accent5>
      <a:accent6>
        <a:srgbClr val="FFDD92"/>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E9F092-7A27-4FF7-BC6D-C18CDCCC2D89}">
  <ds:schemaRefs>
    <ds:schemaRef ds:uri="http://purl.org/dc/elements/1.1/"/>
    <ds:schemaRef ds:uri="http://schemas.microsoft.com/office/2006/metadata/properties"/>
    <ds:schemaRef ds:uri="48f09416-ac08-49d6-afd3-25b9b32af96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6ed18a8-783b-4a81-89cd-e7f1a6e75ffa"/>
    <ds:schemaRef ds:uri="http://www.w3.org/XML/1998/namespace"/>
    <ds:schemaRef ds:uri="http://purl.org/dc/dcmitype/"/>
  </ds:schemaRefs>
</ds:datastoreItem>
</file>

<file path=customXml/itemProps2.xml><?xml version="1.0" encoding="utf-8"?>
<ds:datastoreItem xmlns:ds="http://schemas.openxmlformats.org/officeDocument/2006/customXml" ds:itemID="{1D90FC68-40D0-45AE-8A81-1D90343B4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549AD8-5721-4000-831B-10C94C6E44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696</TotalTime>
  <Words>348</Words>
  <Application>Microsoft Office PowerPoint</Application>
  <PresentationFormat>Widescreen</PresentationFormat>
  <Paragraphs>45</Paragraphs>
  <Slides>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Bodoni MT</vt:lpstr>
      <vt:lpstr>Calibri</vt:lpstr>
      <vt:lpstr>Calibri Light</vt:lpstr>
      <vt:lpstr>Playfair Display</vt:lpstr>
      <vt:lpstr>Playfair Display SC</vt:lpstr>
      <vt:lpstr>Office Theme</vt:lpstr>
      <vt:lpstr>Christmas 2016 special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67</cp:revision>
  <dcterms:created xsi:type="dcterms:W3CDTF">2020-10-13T08:47:37Z</dcterms:created>
  <dcterms:modified xsi:type="dcterms:W3CDTF">2020-11-17T15:24:08Z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