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1" r:id="rId9"/>
    <p:sldId id="282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7D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78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74A574-38B2-4BC4-B437-C80A766D5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" y="895524"/>
            <a:ext cx="7600426" cy="5066951"/>
          </a:xfrm>
          <a:prstGeom prst="rect">
            <a:avLst/>
          </a:prstGeom>
          <a:ln w="57150">
            <a:solidFill>
              <a:srgbClr val="01407D"/>
            </a:solidFill>
          </a:ln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74A574-38B2-4BC4-B437-C80A766D5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787" y="897503"/>
            <a:ext cx="7600426" cy="5062992"/>
          </a:xfrm>
          <a:prstGeom prst="rect">
            <a:avLst/>
          </a:prstGeom>
          <a:ln w="57150">
            <a:solidFill>
              <a:srgbClr val="01407D"/>
            </a:solidFill>
          </a:ln>
        </p:spPr>
      </p:pic>
    </p:spTree>
    <p:extLst>
      <p:ext uri="{BB962C8B-B14F-4D97-AF65-F5344CB8AC3E}">
        <p14:creationId xmlns:p14="http://schemas.microsoft.com/office/powerpoint/2010/main" val="52080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74A574-38B2-4BC4-B437-C80A766D5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2367" y="897503"/>
            <a:ext cx="3499265" cy="5062992"/>
          </a:xfrm>
          <a:prstGeom prst="rect">
            <a:avLst/>
          </a:prstGeom>
          <a:ln w="57150">
            <a:solidFill>
              <a:srgbClr val="01407D"/>
            </a:solidFill>
          </a:ln>
        </p:spPr>
      </p:pic>
    </p:spTree>
    <p:extLst>
      <p:ext uri="{BB962C8B-B14F-4D97-AF65-F5344CB8AC3E}">
        <p14:creationId xmlns:p14="http://schemas.microsoft.com/office/powerpoint/2010/main" val="70476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74A574-38B2-4BC4-B437-C80A766D5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980" y="897503"/>
            <a:ext cx="3375328" cy="5062992"/>
          </a:xfrm>
          <a:prstGeom prst="rect">
            <a:avLst/>
          </a:prstGeom>
          <a:ln w="57150">
            <a:solidFill>
              <a:srgbClr val="01407D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0F5472-0B9E-4C0A-BBEF-02EB1F1A6D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0248" y="897503"/>
            <a:ext cx="3375328" cy="5062992"/>
          </a:xfrm>
          <a:prstGeom prst="rect">
            <a:avLst/>
          </a:prstGeom>
          <a:ln w="57150">
            <a:solidFill>
              <a:srgbClr val="01407D"/>
            </a:solidFill>
          </a:ln>
        </p:spPr>
      </p:pic>
    </p:spTree>
    <p:extLst>
      <p:ext uri="{BB962C8B-B14F-4D97-AF65-F5344CB8AC3E}">
        <p14:creationId xmlns:p14="http://schemas.microsoft.com/office/powerpoint/2010/main" val="177052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74A574-38B2-4BC4-B437-C80A766D5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073" y="897503"/>
            <a:ext cx="7259854" cy="5062992"/>
          </a:xfrm>
          <a:prstGeom prst="rect">
            <a:avLst/>
          </a:prstGeom>
          <a:ln w="57150">
            <a:solidFill>
              <a:srgbClr val="01407D"/>
            </a:solidFill>
          </a:ln>
        </p:spPr>
      </p:pic>
    </p:spTree>
    <p:extLst>
      <p:ext uri="{BB962C8B-B14F-4D97-AF65-F5344CB8AC3E}">
        <p14:creationId xmlns:p14="http://schemas.microsoft.com/office/powerpoint/2010/main" val="151046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74A574-38B2-4BC4-B437-C80A766D5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488" y="822002"/>
            <a:ext cx="4190073" cy="3133825"/>
          </a:xfrm>
          <a:prstGeom prst="rect">
            <a:avLst/>
          </a:prstGeom>
          <a:ln w="57150">
            <a:solidFill>
              <a:srgbClr val="01407D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C6F063-38E9-47D6-B7CD-A689D3B93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5439" y="2608440"/>
            <a:ext cx="4190073" cy="3352058"/>
          </a:xfrm>
          <a:prstGeom prst="rect">
            <a:avLst/>
          </a:prstGeom>
          <a:ln w="57150">
            <a:solidFill>
              <a:srgbClr val="01407D"/>
            </a:solidFill>
          </a:ln>
        </p:spPr>
      </p:pic>
    </p:spTree>
    <p:extLst>
      <p:ext uri="{BB962C8B-B14F-4D97-AF65-F5344CB8AC3E}">
        <p14:creationId xmlns:p14="http://schemas.microsoft.com/office/powerpoint/2010/main" val="130891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74A574-38B2-4BC4-B437-C80A766D5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3377" y="897503"/>
            <a:ext cx="3797244" cy="5062992"/>
          </a:xfrm>
          <a:prstGeom prst="rect">
            <a:avLst/>
          </a:prstGeom>
          <a:ln w="57150">
            <a:solidFill>
              <a:srgbClr val="01407D"/>
            </a:solidFill>
          </a:ln>
        </p:spPr>
      </p:pic>
    </p:spTree>
    <p:extLst>
      <p:ext uri="{BB962C8B-B14F-4D97-AF65-F5344CB8AC3E}">
        <p14:creationId xmlns:p14="http://schemas.microsoft.com/office/powerpoint/2010/main" val="582302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74A574-38B2-4BC4-B437-C80A766D5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6734" y="800659"/>
            <a:ext cx="3430532" cy="5256682"/>
          </a:xfrm>
          <a:prstGeom prst="rect">
            <a:avLst/>
          </a:prstGeom>
          <a:ln w="57150">
            <a:solidFill>
              <a:srgbClr val="01407D"/>
            </a:solidFill>
          </a:ln>
        </p:spPr>
      </p:pic>
    </p:spTree>
    <p:extLst>
      <p:ext uri="{BB962C8B-B14F-4D97-AF65-F5344CB8AC3E}">
        <p14:creationId xmlns:p14="http://schemas.microsoft.com/office/powerpoint/2010/main" val="2917589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Mark Gamble</cp:lastModifiedBy>
  <cp:revision>3</cp:revision>
  <dcterms:created xsi:type="dcterms:W3CDTF">2020-09-07T06:23:48Z</dcterms:created>
  <dcterms:modified xsi:type="dcterms:W3CDTF">2021-10-19T15:30:23Z</dcterms:modified>
</cp:coreProperties>
</file>