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2" r:id="rId3"/>
    <p:sldId id="258" r:id="rId4"/>
    <p:sldId id="265" r:id="rId5"/>
    <p:sldId id="268" r:id="rId6"/>
    <p:sldId id="277" r:id="rId7"/>
    <p:sldId id="279" r:id="rId8"/>
    <p:sldId id="280" r:id="rId9"/>
    <p:sldId id="282" r:id="rId1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6"/>
    <p:restoredTop sz="94678"/>
  </p:normalViewPr>
  <p:slideViewPr>
    <p:cSldViewPr snapToGrid="0">
      <p:cViewPr varScale="1">
        <p:scale>
          <a:sx n="74" d="100"/>
          <a:sy n="74" d="100"/>
        </p:scale>
        <p:origin x="15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3ADC9E-CDB4-AEA0-D6B3-6F5B4196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4D0B7-BA5B-8D90-DD31-DD1C20CF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9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2BE4D-1D1E-5C45-52BC-63AA0A42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51304-DAD1-A05C-4C4D-1B55A8E30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306F5-429F-E772-E248-7E8180D4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7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1699E-36C8-E698-32C7-34C7AD97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8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AF7B9-7BE6-7F23-929E-921D3A33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E7D8C-486D-9041-2967-82F5D4E57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70C4C-FE82-9951-AB73-7D055AD4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5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Katie Barker</cp:lastModifiedBy>
  <cp:revision>7</cp:revision>
  <dcterms:created xsi:type="dcterms:W3CDTF">2022-08-25T17:50:02Z</dcterms:created>
  <dcterms:modified xsi:type="dcterms:W3CDTF">2023-03-10T08:27:12Z</dcterms:modified>
</cp:coreProperties>
</file>